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6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5.xml" ContentType="application/vnd.openxmlformats-officedocument.drawingml.diagramData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layout3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colors2.xml" ContentType="application/vnd.openxmlformats-officedocument.drawingml.diagramColors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theme/theme1.xml" ContentType="application/vnd.openxmlformats-officedocument.theme+xml"/>
  <Override PartName="/ppt/diagrams/quickStyle4.xml" ContentType="application/vnd.openxmlformats-officedocument.drawingml.diagramStyle+xml"/>
  <Override PartName="/ppt/diagrams/layout6.xml" ContentType="application/vnd.openxmlformats-officedocument.drawingml.diagramLayout+xml"/>
  <Override PartName="/ppt/diagrams/layout4.xml" ContentType="application/vnd.openxmlformats-officedocument.drawingml.diagramLayout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colors4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1" r:id="rId2"/>
    <p:sldId id="282" r:id="rId3"/>
    <p:sldId id="284" r:id="rId4"/>
    <p:sldId id="285" r:id="rId5"/>
    <p:sldId id="283" r:id="rId6"/>
    <p:sldId id="287" r:id="rId7"/>
    <p:sldId id="288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193F6D-D264-4599-9D42-D701C5001008}" type="doc">
      <dgm:prSet loTypeId="urn:microsoft.com/office/officeart/2005/8/layout/hList3" loCatId="list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4839C8F1-0487-43F3-B86B-443DDBEE1D0C}">
      <dgm:prSet phldrT="[Text]"/>
      <dgm:spPr/>
      <dgm:t>
        <a:bodyPr/>
        <a:lstStyle/>
        <a:p>
          <a:pPr rtl="1"/>
          <a:r>
            <a:rPr lang="ar-SA" dirty="0" smtClean="0"/>
            <a:t>وصف القرآن</a:t>
          </a:r>
          <a:endParaRPr lang="ar-SA" dirty="0"/>
        </a:p>
      </dgm:t>
    </dgm:pt>
    <dgm:pt modelId="{7054360E-A91B-47BF-A132-4BD42ED09D02}" type="parTrans" cxnId="{8CEC6B87-C25D-4818-AD97-EA0A12880A4A}">
      <dgm:prSet/>
      <dgm:spPr/>
      <dgm:t>
        <a:bodyPr/>
        <a:lstStyle/>
        <a:p>
          <a:pPr rtl="1"/>
          <a:endParaRPr lang="ar-SA"/>
        </a:p>
      </dgm:t>
    </dgm:pt>
    <dgm:pt modelId="{245858B0-7807-4C05-A2C6-02FB2AF1DC67}" type="sibTrans" cxnId="{8CEC6B87-C25D-4818-AD97-EA0A12880A4A}">
      <dgm:prSet/>
      <dgm:spPr/>
      <dgm:t>
        <a:bodyPr/>
        <a:lstStyle/>
        <a:p>
          <a:pPr rtl="1"/>
          <a:endParaRPr lang="ar-SA"/>
        </a:p>
      </dgm:t>
    </dgm:pt>
    <dgm:pt modelId="{3D678547-5366-4C7A-99AC-45B5AC1C0F73}">
      <dgm:prSet phldrT="[Text]"/>
      <dgm:spPr/>
      <dgm:t>
        <a:bodyPr/>
        <a:lstStyle/>
        <a:p>
          <a:pPr rtl="1"/>
          <a:r>
            <a:rPr lang="ar-SA" b="1" dirty="0" smtClean="0"/>
            <a:t>بالكرم</a:t>
          </a:r>
          <a:endParaRPr lang="ar-SA" dirty="0"/>
        </a:p>
      </dgm:t>
    </dgm:pt>
    <dgm:pt modelId="{8634073E-84AA-48EE-A0E3-CC6D7F2E5E2C}" type="parTrans" cxnId="{09C9966D-25F9-48B5-A512-7569B6ED0ED1}">
      <dgm:prSet/>
      <dgm:spPr/>
      <dgm:t>
        <a:bodyPr/>
        <a:lstStyle/>
        <a:p>
          <a:pPr rtl="1"/>
          <a:endParaRPr lang="ar-SA"/>
        </a:p>
      </dgm:t>
    </dgm:pt>
    <dgm:pt modelId="{69C810AA-957B-4533-95CD-6B8B563D7BDB}" type="sibTrans" cxnId="{09C9966D-25F9-48B5-A512-7569B6ED0ED1}">
      <dgm:prSet/>
      <dgm:spPr/>
      <dgm:t>
        <a:bodyPr/>
        <a:lstStyle/>
        <a:p>
          <a:pPr rtl="1"/>
          <a:endParaRPr lang="ar-SA"/>
        </a:p>
      </dgm:t>
    </dgm:pt>
    <dgm:pt modelId="{41F59EB8-F550-4EE9-9579-C123DF5390CD}">
      <dgm:prSet phldrT="[Text]"/>
      <dgm:spPr/>
      <dgm:t>
        <a:bodyPr/>
        <a:lstStyle/>
        <a:p>
          <a:pPr rtl="1"/>
          <a:r>
            <a:rPr lang="ar-SA" b="1" dirty="0" smtClean="0"/>
            <a:t>بالحكمة</a:t>
          </a:r>
          <a:endParaRPr lang="ar-SA" dirty="0"/>
        </a:p>
      </dgm:t>
    </dgm:pt>
    <dgm:pt modelId="{03FF7085-4849-4A47-8214-4AFEEFE649B3}" type="parTrans" cxnId="{8F233979-A92D-419B-998D-2ADF9404BC72}">
      <dgm:prSet/>
      <dgm:spPr/>
      <dgm:t>
        <a:bodyPr/>
        <a:lstStyle/>
        <a:p>
          <a:pPr rtl="1"/>
          <a:endParaRPr lang="ar-SA"/>
        </a:p>
      </dgm:t>
    </dgm:pt>
    <dgm:pt modelId="{ECD53BD6-AFD6-4123-B90B-306652ACA198}" type="sibTrans" cxnId="{8F233979-A92D-419B-998D-2ADF9404BC72}">
      <dgm:prSet/>
      <dgm:spPr/>
      <dgm:t>
        <a:bodyPr/>
        <a:lstStyle/>
        <a:p>
          <a:pPr rtl="1"/>
          <a:endParaRPr lang="ar-SA"/>
        </a:p>
      </dgm:t>
    </dgm:pt>
    <dgm:pt modelId="{E8826D47-5059-4D85-9723-2E3337211A91}">
      <dgm:prSet phldrT="[Text]"/>
      <dgm:spPr/>
      <dgm:t>
        <a:bodyPr/>
        <a:lstStyle/>
        <a:p>
          <a:pPr rtl="1"/>
          <a:r>
            <a:rPr lang="ar-SA" b="1" dirty="0" smtClean="0"/>
            <a:t>بالعلم</a:t>
          </a:r>
          <a:endParaRPr lang="ar-SA" b="1" dirty="0"/>
        </a:p>
      </dgm:t>
    </dgm:pt>
    <dgm:pt modelId="{252AA304-8661-42B9-949F-E9E2B91D0C56}" type="parTrans" cxnId="{3CA08C8E-9334-4A60-813C-0B6285AB50C1}">
      <dgm:prSet/>
      <dgm:spPr/>
      <dgm:t>
        <a:bodyPr/>
        <a:lstStyle/>
        <a:p>
          <a:pPr rtl="1"/>
          <a:endParaRPr lang="ar-SA"/>
        </a:p>
      </dgm:t>
    </dgm:pt>
    <dgm:pt modelId="{9127FD84-40DF-49F2-AA7B-26FC6EDD09AD}" type="sibTrans" cxnId="{3CA08C8E-9334-4A60-813C-0B6285AB50C1}">
      <dgm:prSet/>
      <dgm:spPr/>
      <dgm:t>
        <a:bodyPr/>
        <a:lstStyle/>
        <a:p>
          <a:pPr rtl="1"/>
          <a:endParaRPr lang="ar-SA"/>
        </a:p>
      </dgm:t>
    </dgm:pt>
    <dgm:pt modelId="{748A6C48-381F-4429-B1F6-DAE42AECC2E3}">
      <dgm:prSet/>
      <dgm:spPr/>
      <dgm:t>
        <a:bodyPr/>
        <a:lstStyle/>
        <a:p>
          <a:pPr rtl="1"/>
          <a:r>
            <a:rPr lang="ar-SA" b="1" smtClean="0"/>
            <a:t>بالمجد</a:t>
          </a:r>
          <a:endParaRPr lang="ar-SA"/>
        </a:p>
      </dgm:t>
    </dgm:pt>
    <dgm:pt modelId="{43423A91-5B70-4AFC-ABEE-9D0CF45419C2}" type="parTrans" cxnId="{208E5E11-5C3D-47AA-8959-B46F80234603}">
      <dgm:prSet/>
      <dgm:spPr/>
      <dgm:t>
        <a:bodyPr/>
        <a:lstStyle/>
        <a:p>
          <a:pPr rtl="1"/>
          <a:endParaRPr lang="ar-SA"/>
        </a:p>
      </dgm:t>
    </dgm:pt>
    <dgm:pt modelId="{DCEEE37A-C4CB-40CB-AA8A-4F07F93356AC}" type="sibTrans" cxnId="{208E5E11-5C3D-47AA-8959-B46F80234603}">
      <dgm:prSet/>
      <dgm:spPr/>
      <dgm:t>
        <a:bodyPr/>
        <a:lstStyle/>
        <a:p>
          <a:pPr rtl="1"/>
          <a:endParaRPr lang="ar-SA"/>
        </a:p>
      </dgm:t>
    </dgm:pt>
    <dgm:pt modelId="{6D1C341B-6719-48E2-9AAA-40ABD75AE33C}">
      <dgm:prSet/>
      <dgm:spPr/>
      <dgm:t>
        <a:bodyPr/>
        <a:lstStyle/>
        <a:p>
          <a:pPr rtl="1"/>
          <a:r>
            <a:rPr lang="ar-SA" b="1" smtClean="0"/>
            <a:t>بالعزة</a:t>
          </a:r>
          <a:endParaRPr lang="ar-SA"/>
        </a:p>
      </dgm:t>
    </dgm:pt>
    <dgm:pt modelId="{D6F06CA2-110F-4EAF-9078-9A5A8B82AC86}" type="parTrans" cxnId="{F6907222-3121-4E67-94A7-72E6C4E729D1}">
      <dgm:prSet/>
      <dgm:spPr/>
      <dgm:t>
        <a:bodyPr/>
        <a:lstStyle/>
        <a:p>
          <a:pPr rtl="1"/>
          <a:endParaRPr lang="ar-SA"/>
        </a:p>
      </dgm:t>
    </dgm:pt>
    <dgm:pt modelId="{E0CFF250-38DE-47A3-8F75-594954F453CB}" type="sibTrans" cxnId="{F6907222-3121-4E67-94A7-72E6C4E729D1}">
      <dgm:prSet/>
      <dgm:spPr/>
      <dgm:t>
        <a:bodyPr/>
        <a:lstStyle/>
        <a:p>
          <a:pPr rtl="1"/>
          <a:endParaRPr lang="ar-SA"/>
        </a:p>
      </dgm:t>
    </dgm:pt>
    <dgm:pt modelId="{C6E284DE-0890-4E49-982F-E3E3AE38DF0B}">
      <dgm:prSet/>
      <dgm:spPr/>
      <dgm:t>
        <a:bodyPr/>
        <a:lstStyle/>
        <a:p>
          <a:pPr rtl="1"/>
          <a:r>
            <a:rPr lang="ar-SA" b="1" smtClean="0"/>
            <a:t>بالعظمة</a:t>
          </a:r>
          <a:endParaRPr lang="ar-SA"/>
        </a:p>
      </dgm:t>
    </dgm:pt>
    <dgm:pt modelId="{3394745C-F508-4268-B552-BC748AEDA626}" type="parTrans" cxnId="{A90AA8E0-C006-46B6-80F9-56A74CD9CC0C}">
      <dgm:prSet/>
      <dgm:spPr/>
      <dgm:t>
        <a:bodyPr/>
        <a:lstStyle/>
        <a:p>
          <a:pPr rtl="1"/>
          <a:endParaRPr lang="ar-SA"/>
        </a:p>
      </dgm:t>
    </dgm:pt>
    <dgm:pt modelId="{0C99A842-988C-460C-8099-82633C5F18CE}" type="sibTrans" cxnId="{A90AA8E0-C006-46B6-80F9-56A74CD9CC0C}">
      <dgm:prSet/>
      <dgm:spPr/>
      <dgm:t>
        <a:bodyPr/>
        <a:lstStyle/>
        <a:p>
          <a:pPr rtl="1"/>
          <a:endParaRPr lang="ar-SA"/>
        </a:p>
      </dgm:t>
    </dgm:pt>
    <dgm:pt modelId="{29490515-7B06-4840-A96E-88733DD008BD}">
      <dgm:prSet/>
      <dgm:spPr/>
      <dgm:t>
        <a:bodyPr/>
        <a:lstStyle/>
        <a:p>
          <a:pPr rtl="1"/>
          <a:r>
            <a:rPr lang="ar-SA" b="1" smtClean="0"/>
            <a:t>بالبركة</a:t>
          </a:r>
          <a:endParaRPr lang="ar-SA"/>
        </a:p>
      </dgm:t>
    </dgm:pt>
    <dgm:pt modelId="{FCEB5F04-DC91-4224-8BFF-02CABF42A3C2}" type="parTrans" cxnId="{7759BDCC-94E7-429E-86B5-9B8E19FDA718}">
      <dgm:prSet/>
      <dgm:spPr/>
      <dgm:t>
        <a:bodyPr/>
        <a:lstStyle/>
        <a:p>
          <a:pPr rtl="1"/>
          <a:endParaRPr lang="ar-SA"/>
        </a:p>
      </dgm:t>
    </dgm:pt>
    <dgm:pt modelId="{76357136-58AB-473E-A2AF-DC07944C457D}" type="sibTrans" cxnId="{7759BDCC-94E7-429E-86B5-9B8E19FDA718}">
      <dgm:prSet/>
      <dgm:spPr/>
      <dgm:t>
        <a:bodyPr/>
        <a:lstStyle/>
        <a:p>
          <a:pPr rtl="1"/>
          <a:endParaRPr lang="ar-SA"/>
        </a:p>
      </dgm:t>
    </dgm:pt>
    <dgm:pt modelId="{EDFF7157-4858-4EE7-BBE0-E6BAD2151CAA}">
      <dgm:prSet/>
      <dgm:spPr/>
      <dgm:t>
        <a:bodyPr/>
        <a:lstStyle/>
        <a:p>
          <a:pPr rtl="1"/>
          <a:r>
            <a:rPr lang="ar-SA" b="1" smtClean="0"/>
            <a:t>بالتذكير</a:t>
          </a:r>
          <a:endParaRPr lang="ar-SA"/>
        </a:p>
      </dgm:t>
    </dgm:pt>
    <dgm:pt modelId="{4853126F-4239-474D-A55E-D0BCA38726F8}" type="parTrans" cxnId="{C79052AC-AC11-4D03-B8A7-D953C7E10D67}">
      <dgm:prSet/>
      <dgm:spPr/>
      <dgm:t>
        <a:bodyPr/>
        <a:lstStyle/>
        <a:p>
          <a:pPr rtl="1"/>
          <a:endParaRPr lang="ar-SA"/>
        </a:p>
      </dgm:t>
    </dgm:pt>
    <dgm:pt modelId="{82417F2C-CC9A-4FC6-B7DD-5EEBCFF1789E}" type="sibTrans" cxnId="{C79052AC-AC11-4D03-B8A7-D953C7E10D67}">
      <dgm:prSet/>
      <dgm:spPr/>
      <dgm:t>
        <a:bodyPr/>
        <a:lstStyle/>
        <a:p>
          <a:pPr rtl="1"/>
          <a:endParaRPr lang="ar-SA"/>
        </a:p>
      </dgm:t>
    </dgm:pt>
    <dgm:pt modelId="{69570698-B318-43A0-A8AA-3E693C231D3F}">
      <dgm:prSet/>
      <dgm:spPr/>
      <dgm:t>
        <a:bodyPr/>
        <a:lstStyle/>
        <a:p>
          <a:pPr rtl="1"/>
          <a:r>
            <a:rPr lang="ar-SA" b="1" smtClean="0"/>
            <a:t>بالوضوح والتبيين </a:t>
          </a:r>
          <a:endParaRPr lang="ar-SA"/>
        </a:p>
      </dgm:t>
    </dgm:pt>
    <dgm:pt modelId="{2C109782-DFCA-467E-A2E6-1BA87FC589BE}" type="parTrans" cxnId="{505DC744-B263-4DD7-BD91-11DA60212BB0}">
      <dgm:prSet/>
      <dgm:spPr/>
      <dgm:t>
        <a:bodyPr/>
        <a:lstStyle/>
        <a:p>
          <a:pPr rtl="1"/>
          <a:endParaRPr lang="ar-SA"/>
        </a:p>
      </dgm:t>
    </dgm:pt>
    <dgm:pt modelId="{694CD8AE-F1FB-400D-947D-EFAF2792A7BC}" type="sibTrans" cxnId="{505DC744-B263-4DD7-BD91-11DA60212BB0}">
      <dgm:prSet/>
      <dgm:spPr/>
      <dgm:t>
        <a:bodyPr/>
        <a:lstStyle/>
        <a:p>
          <a:pPr rtl="1"/>
          <a:endParaRPr lang="ar-SA"/>
        </a:p>
      </dgm:t>
    </dgm:pt>
    <dgm:pt modelId="{23408D07-52AB-40DD-A43B-E93AE7D03F29}" type="pres">
      <dgm:prSet presAssocID="{76193F6D-D264-4599-9D42-D701C500100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81D91C2-6943-411B-A189-B009286AB1E6}" type="pres">
      <dgm:prSet presAssocID="{4839C8F1-0487-43F3-B86B-443DDBEE1D0C}" presName="roof" presStyleLbl="dkBgShp" presStyleIdx="0" presStyleCnt="2"/>
      <dgm:spPr/>
      <dgm:t>
        <a:bodyPr/>
        <a:lstStyle/>
        <a:p>
          <a:pPr rtl="1"/>
          <a:endParaRPr lang="ar-SA"/>
        </a:p>
      </dgm:t>
    </dgm:pt>
    <dgm:pt modelId="{2D4F4450-A395-4FDD-857B-87DC4D5B9C90}" type="pres">
      <dgm:prSet presAssocID="{4839C8F1-0487-43F3-B86B-443DDBEE1D0C}" presName="pillars" presStyleCnt="0"/>
      <dgm:spPr/>
    </dgm:pt>
    <dgm:pt modelId="{36497F05-B55D-4040-B9F4-13A80507F691}" type="pres">
      <dgm:prSet presAssocID="{4839C8F1-0487-43F3-B86B-443DDBEE1D0C}" presName="pillar1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995FBD8-4128-4B92-854F-4B2297677B30}" type="pres">
      <dgm:prSet presAssocID="{EDFF7157-4858-4EE7-BBE0-E6BAD2151CAA}" presName="pillarX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43ACAD1-FD3C-4F97-85D8-F650FC207455}" type="pres">
      <dgm:prSet presAssocID="{29490515-7B06-4840-A96E-88733DD008BD}" presName="pillarX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7E59191-5DA1-4701-810E-B68CC6FA634A}" type="pres">
      <dgm:prSet presAssocID="{C6E284DE-0890-4E49-982F-E3E3AE38DF0B}" presName="pillarX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542288D-2BDD-43C7-8BAC-7A2C343F09A5}" type="pres">
      <dgm:prSet presAssocID="{6D1C341B-6719-48E2-9AAA-40ABD75AE33C}" presName="pillarX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620FB01-CB5D-4B94-9492-AA4C54220E32}" type="pres">
      <dgm:prSet presAssocID="{748A6C48-381F-4429-B1F6-DAE42AECC2E3}" presName="pillarX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B6AF733-BA4A-457D-81F2-E4469806279D}" type="pres">
      <dgm:prSet presAssocID="{3D678547-5366-4C7A-99AC-45B5AC1C0F73}" presName="pillarX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70D4447-DADF-412D-BAEF-848FD0118EA3}" type="pres">
      <dgm:prSet presAssocID="{41F59EB8-F550-4EE9-9579-C123DF5390CD}" presName="pillarX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07C15CE-398A-45A6-A6A7-39AA7D9E19FF}" type="pres">
      <dgm:prSet presAssocID="{E8826D47-5059-4D85-9723-2E3337211A91}" presName="pillarX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7F5902C-D290-4D04-82B4-BD1D710C262A}" type="pres">
      <dgm:prSet presAssocID="{4839C8F1-0487-43F3-B86B-443DDBEE1D0C}" presName="base" presStyleLbl="dkBgShp" presStyleIdx="1" presStyleCnt="2"/>
      <dgm:spPr/>
    </dgm:pt>
  </dgm:ptLst>
  <dgm:cxnLst>
    <dgm:cxn modelId="{09C9966D-25F9-48B5-A512-7569B6ED0ED1}" srcId="{4839C8F1-0487-43F3-B86B-443DDBEE1D0C}" destId="{3D678547-5366-4C7A-99AC-45B5AC1C0F73}" srcOrd="6" destOrd="0" parTransId="{8634073E-84AA-48EE-A0E3-CC6D7F2E5E2C}" sibTransId="{69C810AA-957B-4533-95CD-6B8B563D7BDB}"/>
    <dgm:cxn modelId="{8F233979-A92D-419B-998D-2ADF9404BC72}" srcId="{4839C8F1-0487-43F3-B86B-443DDBEE1D0C}" destId="{41F59EB8-F550-4EE9-9579-C123DF5390CD}" srcOrd="7" destOrd="0" parTransId="{03FF7085-4849-4A47-8214-4AFEEFE649B3}" sibTransId="{ECD53BD6-AFD6-4123-B90B-306652ACA198}"/>
    <dgm:cxn modelId="{C79052AC-AC11-4D03-B8A7-D953C7E10D67}" srcId="{4839C8F1-0487-43F3-B86B-443DDBEE1D0C}" destId="{EDFF7157-4858-4EE7-BBE0-E6BAD2151CAA}" srcOrd="1" destOrd="0" parTransId="{4853126F-4239-474D-A55E-D0BCA38726F8}" sibTransId="{82417F2C-CC9A-4FC6-B7DD-5EEBCFF1789E}"/>
    <dgm:cxn modelId="{208E5E11-5C3D-47AA-8959-B46F80234603}" srcId="{4839C8F1-0487-43F3-B86B-443DDBEE1D0C}" destId="{748A6C48-381F-4429-B1F6-DAE42AECC2E3}" srcOrd="5" destOrd="0" parTransId="{43423A91-5B70-4AFC-ABEE-9D0CF45419C2}" sibTransId="{DCEEE37A-C4CB-40CB-AA8A-4F07F93356AC}"/>
    <dgm:cxn modelId="{505DC744-B263-4DD7-BD91-11DA60212BB0}" srcId="{4839C8F1-0487-43F3-B86B-443DDBEE1D0C}" destId="{69570698-B318-43A0-A8AA-3E693C231D3F}" srcOrd="0" destOrd="0" parTransId="{2C109782-DFCA-467E-A2E6-1BA87FC589BE}" sibTransId="{694CD8AE-F1FB-400D-947D-EFAF2792A7BC}"/>
    <dgm:cxn modelId="{3CA08C8E-9334-4A60-813C-0B6285AB50C1}" srcId="{4839C8F1-0487-43F3-B86B-443DDBEE1D0C}" destId="{E8826D47-5059-4D85-9723-2E3337211A91}" srcOrd="8" destOrd="0" parTransId="{252AA304-8661-42B9-949F-E9E2B91D0C56}" sibTransId="{9127FD84-40DF-49F2-AA7B-26FC6EDD09AD}"/>
    <dgm:cxn modelId="{C79BC7F8-7A96-4C49-B584-EF926E80B898}" type="presOf" srcId="{EDFF7157-4858-4EE7-BBE0-E6BAD2151CAA}" destId="{4995FBD8-4128-4B92-854F-4B2297677B30}" srcOrd="0" destOrd="0" presId="urn:microsoft.com/office/officeart/2005/8/layout/hList3"/>
    <dgm:cxn modelId="{3079E4A0-D205-4A65-A76E-ED79B0AE57F6}" type="presOf" srcId="{E8826D47-5059-4D85-9723-2E3337211A91}" destId="{707C15CE-398A-45A6-A6A7-39AA7D9E19FF}" srcOrd="0" destOrd="0" presId="urn:microsoft.com/office/officeart/2005/8/layout/hList3"/>
    <dgm:cxn modelId="{64E0D1AA-4CC1-4E4B-BD79-8213571C955E}" type="presOf" srcId="{76193F6D-D264-4599-9D42-D701C5001008}" destId="{23408D07-52AB-40DD-A43B-E93AE7D03F29}" srcOrd="0" destOrd="0" presId="urn:microsoft.com/office/officeart/2005/8/layout/hList3"/>
    <dgm:cxn modelId="{7759BDCC-94E7-429E-86B5-9B8E19FDA718}" srcId="{4839C8F1-0487-43F3-B86B-443DDBEE1D0C}" destId="{29490515-7B06-4840-A96E-88733DD008BD}" srcOrd="2" destOrd="0" parTransId="{FCEB5F04-DC91-4224-8BFF-02CABF42A3C2}" sibTransId="{76357136-58AB-473E-A2AF-DC07944C457D}"/>
    <dgm:cxn modelId="{F075979A-8C7A-40E9-9504-E0F51454A2B4}" type="presOf" srcId="{3D678547-5366-4C7A-99AC-45B5AC1C0F73}" destId="{EB6AF733-BA4A-457D-81F2-E4469806279D}" srcOrd="0" destOrd="0" presId="urn:microsoft.com/office/officeart/2005/8/layout/hList3"/>
    <dgm:cxn modelId="{F9D09386-3200-4CFC-96FB-633CC55295C0}" type="presOf" srcId="{29490515-7B06-4840-A96E-88733DD008BD}" destId="{043ACAD1-FD3C-4F97-85D8-F650FC207455}" srcOrd="0" destOrd="0" presId="urn:microsoft.com/office/officeart/2005/8/layout/hList3"/>
    <dgm:cxn modelId="{39F99B86-20AD-407D-A092-648FD6E1F851}" type="presOf" srcId="{4839C8F1-0487-43F3-B86B-443DDBEE1D0C}" destId="{281D91C2-6943-411B-A189-B009286AB1E6}" srcOrd="0" destOrd="0" presId="urn:microsoft.com/office/officeart/2005/8/layout/hList3"/>
    <dgm:cxn modelId="{3EA69584-046A-4F4C-AB72-2311E10C3A0C}" type="presOf" srcId="{6D1C341B-6719-48E2-9AAA-40ABD75AE33C}" destId="{2542288D-2BDD-43C7-8BAC-7A2C343F09A5}" srcOrd="0" destOrd="0" presId="urn:microsoft.com/office/officeart/2005/8/layout/hList3"/>
    <dgm:cxn modelId="{8CEC6B87-C25D-4818-AD97-EA0A12880A4A}" srcId="{76193F6D-D264-4599-9D42-D701C5001008}" destId="{4839C8F1-0487-43F3-B86B-443DDBEE1D0C}" srcOrd="0" destOrd="0" parTransId="{7054360E-A91B-47BF-A132-4BD42ED09D02}" sibTransId="{245858B0-7807-4C05-A2C6-02FB2AF1DC67}"/>
    <dgm:cxn modelId="{B98C93FF-1BC1-4820-BB7E-9B201EF0BF7E}" type="presOf" srcId="{69570698-B318-43A0-A8AA-3E693C231D3F}" destId="{36497F05-B55D-4040-B9F4-13A80507F691}" srcOrd="0" destOrd="0" presId="urn:microsoft.com/office/officeart/2005/8/layout/hList3"/>
    <dgm:cxn modelId="{351FD516-6744-4EC4-B01A-A71BD04A5F50}" type="presOf" srcId="{748A6C48-381F-4429-B1F6-DAE42AECC2E3}" destId="{4620FB01-CB5D-4B94-9492-AA4C54220E32}" srcOrd="0" destOrd="0" presId="urn:microsoft.com/office/officeart/2005/8/layout/hList3"/>
    <dgm:cxn modelId="{A90AA8E0-C006-46B6-80F9-56A74CD9CC0C}" srcId="{4839C8F1-0487-43F3-B86B-443DDBEE1D0C}" destId="{C6E284DE-0890-4E49-982F-E3E3AE38DF0B}" srcOrd="3" destOrd="0" parTransId="{3394745C-F508-4268-B552-BC748AEDA626}" sibTransId="{0C99A842-988C-460C-8099-82633C5F18CE}"/>
    <dgm:cxn modelId="{F6907222-3121-4E67-94A7-72E6C4E729D1}" srcId="{4839C8F1-0487-43F3-B86B-443DDBEE1D0C}" destId="{6D1C341B-6719-48E2-9AAA-40ABD75AE33C}" srcOrd="4" destOrd="0" parTransId="{D6F06CA2-110F-4EAF-9078-9A5A8B82AC86}" sibTransId="{E0CFF250-38DE-47A3-8F75-594954F453CB}"/>
    <dgm:cxn modelId="{D0463D57-E67A-4987-B721-068BF35F76F4}" type="presOf" srcId="{C6E284DE-0890-4E49-982F-E3E3AE38DF0B}" destId="{07E59191-5DA1-4701-810E-B68CC6FA634A}" srcOrd="0" destOrd="0" presId="urn:microsoft.com/office/officeart/2005/8/layout/hList3"/>
    <dgm:cxn modelId="{6C31080D-5FE9-431E-9898-BC36E0412F58}" type="presOf" srcId="{41F59EB8-F550-4EE9-9579-C123DF5390CD}" destId="{970D4447-DADF-412D-BAEF-848FD0118EA3}" srcOrd="0" destOrd="0" presId="urn:microsoft.com/office/officeart/2005/8/layout/hList3"/>
    <dgm:cxn modelId="{75E42863-FA99-4201-A7FB-86322480374C}" type="presParOf" srcId="{23408D07-52AB-40DD-A43B-E93AE7D03F29}" destId="{281D91C2-6943-411B-A189-B009286AB1E6}" srcOrd="0" destOrd="0" presId="urn:microsoft.com/office/officeart/2005/8/layout/hList3"/>
    <dgm:cxn modelId="{33718283-196F-4DF1-95A7-0EDCEAA2944E}" type="presParOf" srcId="{23408D07-52AB-40DD-A43B-E93AE7D03F29}" destId="{2D4F4450-A395-4FDD-857B-87DC4D5B9C90}" srcOrd="1" destOrd="0" presId="urn:microsoft.com/office/officeart/2005/8/layout/hList3"/>
    <dgm:cxn modelId="{7703247E-43CC-4AFB-846F-4DFC83328990}" type="presParOf" srcId="{2D4F4450-A395-4FDD-857B-87DC4D5B9C90}" destId="{36497F05-B55D-4040-B9F4-13A80507F691}" srcOrd="0" destOrd="0" presId="urn:microsoft.com/office/officeart/2005/8/layout/hList3"/>
    <dgm:cxn modelId="{EEB54F27-BA3D-49AC-A539-61C7E75046CE}" type="presParOf" srcId="{2D4F4450-A395-4FDD-857B-87DC4D5B9C90}" destId="{4995FBD8-4128-4B92-854F-4B2297677B30}" srcOrd="1" destOrd="0" presId="urn:microsoft.com/office/officeart/2005/8/layout/hList3"/>
    <dgm:cxn modelId="{3060FD03-C813-4E73-AFC8-89AE108AF129}" type="presParOf" srcId="{2D4F4450-A395-4FDD-857B-87DC4D5B9C90}" destId="{043ACAD1-FD3C-4F97-85D8-F650FC207455}" srcOrd="2" destOrd="0" presId="urn:microsoft.com/office/officeart/2005/8/layout/hList3"/>
    <dgm:cxn modelId="{53266CF3-326C-4DBC-8E86-509B62765F55}" type="presParOf" srcId="{2D4F4450-A395-4FDD-857B-87DC4D5B9C90}" destId="{07E59191-5DA1-4701-810E-B68CC6FA634A}" srcOrd="3" destOrd="0" presId="urn:microsoft.com/office/officeart/2005/8/layout/hList3"/>
    <dgm:cxn modelId="{63FE00B3-067D-457C-8D89-D35E5B30D45B}" type="presParOf" srcId="{2D4F4450-A395-4FDD-857B-87DC4D5B9C90}" destId="{2542288D-2BDD-43C7-8BAC-7A2C343F09A5}" srcOrd="4" destOrd="0" presId="urn:microsoft.com/office/officeart/2005/8/layout/hList3"/>
    <dgm:cxn modelId="{2D59B8DE-EFB1-4560-A2CA-C7740D17CFE0}" type="presParOf" srcId="{2D4F4450-A395-4FDD-857B-87DC4D5B9C90}" destId="{4620FB01-CB5D-4B94-9492-AA4C54220E32}" srcOrd="5" destOrd="0" presId="urn:microsoft.com/office/officeart/2005/8/layout/hList3"/>
    <dgm:cxn modelId="{E7DBFB50-65FF-4B51-843D-12859DDB8864}" type="presParOf" srcId="{2D4F4450-A395-4FDD-857B-87DC4D5B9C90}" destId="{EB6AF733-BA4A-457D-81F2-E4469806279D}" srcOrd="6" destOrd="0" presId="urn:microsoft.com/office/officeart/2005/8/layout/hList3"/>
    <dgm:cxn modelId="{5125CE00-D4AE-4704-9039-73B5278963AE}" type="presParOf" srcId="{2D4F4450-A395-4FDD-857B-87DC4D5B9C90}" destId="{970D4447-DADF-412D-BAEF-848FD0118EA3}" srcOrd="7" destOrd="0" presId="urn:microsoft.com/office/officeart/2005/8/layout/hList3"/>
    <dgm:cxn modelId="{596F0C18-9FE8-4E5B-9A4A-4AE031A3BF7B}" type="presParOf" srcId="{2D4F4450-A395-4FDD-857B-87DC4D5B9C90}" destId="{707C15CE-398A-45A6-A6A7-39AA7D9E19FF}" srcOrd="8" destOrd="0" presId="urn:microsoft.com/office/officeart/2005/8/layout/hList3"/>
    <dgm:cxn modelId="{3FE9C0EE-DCA2-4352-87B0-41CB742A2542}" type="presParOf" srcId="{23408D07-52AB-40DD-A43B-E93AE7D03F29}" destId="{37F5902C-D290-4D04-82B4-BD1D710C262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AFE6F8-809E-469A-BE29-3AAF87990252}" type="doc">
      <dgm:prSet loTypeId="urn:microsoft.com/office/officeart/2005/8/layout/cycle6" loCatId="relationship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B05F8F97-2C0E-4DF3-862D-5CF2DA20515C}">
      <dgm:prSet phldrT="[Text]"/>
      <dgm:spPr/>
      <dgm:t>
        <a:bodyPr/>
        <a:lstStyle/>
        <a:p>
          <a:pPr rtl="1"/>
          <a:r>
            <a:rPr lang="ar-SA" b="1" dirty="0" smtClean="0"/>
            <a:t>في الهداية والبشرى </a:t>
          </a:r>
          <a:endParaRPr lang="ar-SA" dirty="0"/>
        </a:p>
      </dgm:t>
    </dgm:pt>
    <dgm:pt modelId="{E3F4D665-2C65-491A-B103-A6674DD3795F}" type="parTrans" cxnId="{2DADB7D7-ADBE-4B29-BBF2-912C2B1168B2}">
      <dgm:prSet/>
      <dgm:spPr/>
      <dgm:t>
        <a:bodyPr/>
        <a:lstStyle/>
        <a:p>
          <a:pPr rtl="1"/>
          <a:endParaRPr lang="ar-SA"/>
        </a:p>
      </dgm:t>
    </dgm:pt>
    <dgm:pt modelId="{3833B4B3-94E3-4685-A25C-63C8B38058F5}" type="sibTrans" cxnId="{2DADB7D7-ADBE-4B29-BBF2-912C2B1168B2}">
      <dgm:prSet/>
      <dgm:spPr/>
      <dgm:t>
        <a:bodyPr/>
        <a:lstStyle/>
        <a:p>
          <a:pPr rtl="1"/>
          <a:endParaRPr lang="ar-SA"/>
        </a:p>
      </dgm:t>
    </dgm:pt>
    <dgm:pt modelId="{0B779780-83FB-4B8B-B9D6-DD3BE65B1A68}">
      <dgm:prSet/>
      <dgm:spPr/>
      <dgm:t>
        <a:bodyPr/>
        <a:lstStyle/>
        <a:p>
          <a:pPr rtl="1"/>
          <a:r>
            <a:rPr lang="ar-SA" b="1" dirty="0" smtClean="0"/>
            <a:t>في الشفاء والرحمة </a:t>
          </a:r>
          <a:endParaRPr lang="ar-SA" dirty="0"/>
        </a:p>
      </dgm:t>
    </dgm:pt>
    <dgm:pt modelId="{6977CC39-BD80-4787-8AE2-1FB4FE34D32C}" type="parTrans" cxnId="{B1D2E3F6-2705-468F-BED8-6F5BCB002212}">
      <dgm:prSet/>
      <dgm:spPr/>
      <dgm:t>
        <a:bodyPr/>
        <a:lstStyle/>
        <a:p>
          <a:pPr rtl="1"/>
          <a:endParaRPr lang="ar-SA"/>
        </a:p>
      </dgm:t>
    </dgm:pt>
    <dgm:pt modelId="{CBAB7FA0-DF4D-4A46-894D-C53C28F7C802}" type="sibTrans" cxnId="{B1D2E3F6-2705-468F-BED8-6F5BCB002212}">
      <dgm:prSet/>
      <dgm:spPr/>
      <dgm:t>
        <a:bodyPr/>
        <a:lstStyle/>
        <a:p>
          <a:pPr rtl="1"/>
          <a:endParaRPr lang="ar-SA"/>
        </a:p>
      </dgm:t>
    </dgm:pt>
    <dgm:pt modelId="{5C1C9EA6-8F8D-4FA4-A47E-68A0DE39BCEB}">
      <dgm:prSet/>
      <dgm:spPr/>
      <dgm:t>
        <a:bodyPr/>
        <a:lstStyle/>
        <a:p>
          <a:pPr rtl="1"/>
          <a:r>
            <a:rPr lang="ar-SA" b="1" smtClean="0"/>
            <a:t>في زيادة الإيمان </a:t>
          </a:r>
          <a:endParaRPr lang="ar-SA"/>
        </a:p>
      </dgm:t>
    </dgm:pt>
    <dgm:pt modelId="{EFF24E94-FF59-4D19-92F5-67C5973D2262}" type="parTrans" cxnId="{9A91FFBE-0FA5-4DE5-ADD6-F886B7269FD6}">
      <dgm:prSet/>
      <dgm:spPr/>
      <dgm:t>
        <a:bodyPr/>
        <a:lstStyle/>
        <a:p>
          <a:pPr rtl="1"/>
          <a:endParaRPr lang="ar-SA"/>
        </a:p>
      </dgm:t>
    </dgm:pt>
    <dgm:pt modelId="{65C40991-D71A-44A6-8EEA-EE82DA127517}" type="sibTrans" cxnId="{9A91FFBE-0FA5-4DE5-ADD6-F886B7269FD6}">
      <dgm:prSet/>
      <dgm:spPr/>
      <dgm:t>
        <a:bodyPr/>
        <a:lstStyle/>
        <a:p>
          <a:pPr rtl="1"/>
          <a:endParaRPr lang="ar-SA"/>
        </a:p>
      </dgm:t>
    </dgm:pt>
    <dgm:pt modelId="{BD9FAD30-BCAB-4293-BB1A-D35F23225609}">
      <dgm:prSet/>
      <dgm:spPr/>
      <dgm:t>
        <a:bodyPr/>
        <a:lstStyle/>
        <a:p>
          <a:pPr rtl="1"/>
          <a:r>
            <a:rPr lang="ar-SA" b="1" smtClean="0"/>
            <a:t>في الثبات على الحق </a:t>
          </a:r>
          <a:endParaRPr lang="ar-SA"/>
        </a:p>
      </dgm:t>
    </dgm:pt>
    <dgm:pt modelId="{9A4737EE-0FF0-4BD8-B66B-605461CCE14E}" type="parTrans" cxnId="{6C8FED24-C957-41A5-BB9A-C791DDD45BAA}">
      <dgm:prSet/>
      <dgm:spPr/>
      <dgm:t>
        <a:bodyPr/>
        <a:lstStyle/>
        <a:p>
          <a:pPr rtl="1"/>
          <a:endParaRPr lang="ar-SA"/>
        </a:p>
      </dgm:t>
    </dgm:pt>
    <dgm:pt modelId="{EAEA5E0D-E1EE-429B-8C79-2FACDEEC99F4}" type="sibTrans" cxnId="{6C8FED24-C957-41A5-BB9A-C791DDD45BAA}">
      <dgm:prSet/>
      <dgm:spPr/>
      <dgm:t>
        <a:bodyPr/>
        <a:lstStyle/>
        <a:p>
          <a:pPr rtl="1"/>
          <a:endParaRPr lang="ar-SA"/>
        </a:p>
      </dgm:t>
    </dgm:pt>
    <dgm:pt modelId="{88EB935A-D8B8-4C2E-A222-A2769EE30D93}">
      <dgm:prSet/>
      <dgm:spPr/>
      <dgm:t>
        <a:bodyPr/>
        <a:lstStyle/>
        <a:p>
          <a:pPr rtl="1"/>
          <a:r>
            <a:rPr lang="ar-SA" b="1" smtClean="0"/>
            <a:t>في التذكير والتقوى</a:t>
          </a:r>
          <a:endParaRPr lang="ar-SA"/>
        </a:p>
      </dgm:t>
    </dgm:pt>
    <dgm:pt modelId="{965A944A-B7A6-46C1-9868-D100A09F9A84}" type="parTrans" cxnId="{F9447680-CD2C-4268-AE32-F64CF336D288}">
      <dgm:prSet/>
      <dgm:spPr/>
      <dgm:t>
        <a:bodyPr/>
        <a:lstStyle/>
        <a:p>
          <a:pPr rtl="1"/>
          <a:endParaRPr lang="ar-SA"/>
        </a:p>
      </dgm:t>
    </dgm:pt>
    <dgm:pt modelId="{053538D9-2078-4242-A0A4-D4E29059C733}" type="sibTrans" cxnId="{F9447680-CD2C-4268-AE32-F64CF336D288}">
      <dgm:prSet/>
      <dgm:spPr/>
      <dgm:t>
        <a:bodyPr/>
        <a:lstStyle/>
        <a:p>
          <a:pPr rtl="1"/>
          <a:endParaRPr lang="ar-SA"/>
        </a:p>
      </dgm:t>
    </dgm:pt>
    <dgm:pt modelId="{76C0959A-6D99-456E-87C0-CE5FF4F51E89}" type="pres">
      <dgm:prSet presAssocID="{47AFE6F8-809E-469A-BE29-3AAF8799025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98E5F4D-57E9-4CC7-A5EA-3B0B7C4A2B2B}" type="pres">
      <dgm:prSet presAssocID="{5C1C9EA6-8F8D-4FA4-A47E-68A0DE39BCE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116249-2E49-4FD5-83ED-534DD4798246}" type="pres">
      <dgm:prSet presAssocID="{5C1C9EA6-8F8D-4FA4-A47E-68A0DE39BCEB}" presName="spNode" presStyleCnt="0"/>
      <dgm:spPr/>
    </dgm:pt>
    <dgm:pt modelId="{E9C6FCFC-FBB1-4007-976F-FC51CE897F53}" type="pres">
      <dgm:prSet presAssocID="{65C40991-D71A-44A6-8EEA-EE82DA127517}" presName="sibTrans" presStyleLbl="sibTrans1D1" presStyleIdx="0" presStyleCnt="5"/>
      <dgm:spPr/>
      <dgm:t>
        <a:bodyPr/>
        <a:lstStyle/>
        <a:p>
          <a:pPr rtl="1"/>
          <a:endParaRPr lang="ar-SA"/>
        </a:p>
      </dgm:t>
    </dgm:pt>
    <dgm:pt modelId="{ADEC3ECD-93A7-4DBD-834F-ED5A265D412B}" type="pres">
      <dgm:prSet presAssocID="{BD9FAD30-BCAB-4293-BB1A-D35F2322560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DFE6758-69B8-41AB-A347-1CEAD728891D}" type="pres">
      <dgm:prSet presAssocID="{BD9FAD30-BCAB-4293-BB1A-D35F23225609}" presName="spNode" presStyleCnt="0"/>
      <dgm:spPr/>
    </dgm:pt>
    <dgm:pt modelId="{462116D6-B91F-496B-AEFA-CF0CA01C889A}" type="pres">
      <dgm:prSet presAssocID="{EAEA5E0D-E1EE-429B-8C79-2FACDEEC99F4}" presName="sibTrans" presStyleLbl="sibTrans1D1" presStyleIdx="1" presStyleCnt="5"/>
      <dgm:spPr/>
      <dgm:t>
        <a:bodyPr/>
        <a:lstStyle/>
        <a:p>
          <a:pPr rtl="1"/>
          <a:endParaRPr lang="ar-SA"/>
        </a:p>
      </dgm:t>
    </dgm:pt>
    <dgm:pt modelId="{72AF1E30-782C-40BF-8DD6-F7317C3D0C46}" type="pres">
      <dgm:prSet presAssocID="{88EB935A-D8B8-4C2E-A222-A2769EE30D9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52F902B-F47C-40F4-A025-376AFF5D218E}" type="pres">
      <dgm:prSet presAssocID="{88EB935A-D8B8-4C2E-A222-A2769EE30D93}" presName="spNode" presStyleCnt="0"/>
      <dgm:spPr/>
    </dgm:pt>
    <dgm:pt modelId="{29089C47-6B4B-4FC0-ABC0-59505F245445}" type="pres">
      <dgm:prSet presAssocID="{053538D9-2078-4242-A0A4-D4E29059C733}" presName="sibTrans" presStyleLbl="sibTrans1D1" presStyleIdx="2" presStyleCnt="5"/>
      <dgm:spPr/>
      <dgm:t>
        <a:bodyPr/>
        <a:lstStyle/>
        <a:p>
          <a:pPr rtl="1"/>
          <a:endParaRPr lang="ar-SA"/>
        </a:p>
      </dgm:t>
    </dgm:pt>
    <dgm:pt modelId="{43A9D49A-A47A-4A87-8A46-C34FBC8B0FF5}" type="pres">
      <dgm:prSet presAssocID="{0B779780-83FB-4B8B-B9D6-DD3BE65B1A6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5EB8EB7-B6A1-40CA-B496-EC2465B7D4B9}" type="pres">
      <dgm:prSet presAssocID="{0B779780-83FB-4B8B-B9D6-DD3BE65B1A68}" presName="spNode" presStyleCnt="0"/>
      <dgm:spPr/>
    </dgm:pt>
    <dgm:pt modelId="{02802E3D-CF7A-410B-A7E7-58EF65F58010}" type="pres">
      <dgm:prSet presAssocID="{CBAB7FA0-DF4D-4A46-894D-C53C28F7C802}" presName="sibTrans" presStyleLbl="sibTrans1D1" presStyleIdx="3" presStyleCnt="5"/>
      <dgm:spPr/>
      <dgm:t>
        <a:bodyPr/>
        <a:lstStyle/>
        <a:p>
          <a:pPr rtl="1"/>
          <a:endParaRPr lang="ar-SA"/>
        </a:p>
      </dgm:t>
    </dgm:pt>
    <dgm:pt modelId="{E82AEEA4-2328-4777-BF48-F0FD6D3A4676}" type="pres">
      <dgm:prSet presAssocID="{B05F8F97-2C0E-4DF3-862D-5CF2DA2051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4501B80-3150-4BF8-B878-CF471A30500F}" type="pres">
      <dgm:prSet presAssocID="{B05F8F97-2C0E-4DF3-862D-5CF2DA20515C}" presName="spNode" presStyleCnt="0"/>
      <dgm:spPr/>
    </dgm:pt>
    <dgm:pt modelId="{E01CF2D8-C271-468A-B0DD-D8C262748529}" type="pres">
      <dgm:prSet presAssocID="{3833B4B3-94E3-4685-A25C-63C8B38058F5}" presName="sibTrans" presStyleLbl="sibTrans1D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D628D78F-95EF-457A-AA72-9DFF9C58640E}" type="presOf" srcId="{5C1C9EA6-8F8D-4FA4-A47E-68A0DE39BCEB}" destId="{598E5F4D-57E9-4CC7-A5EA-3B0B7C4A2B2B}" srcOrd="0" destOrd="0" presId="urn:microsoft.com/office/officeart/2005/8/layout/cycle6"/>
    <dgm:cxn modelId="{E8BFBC72-B9E7-40A4-AA7C-697B81B7366D}" type="presOf" srcId="{053538D9-2078-4242-A0A4-D4E29059C733}" destId="{29089C47-6B4B-4FC0-ABC0-59505F245445}" srcOrd="0" destOrd="0" presId="urn:microsoft.com/office/officeart/2005/8/layout/cycle6"/>
    <dgm:cxn modelId="{5ADBD803-966F-4168-889E-A23C628B83B6}" type="presOf" srcId="{88EB935A-D8B8-4C2E-A222-A2769EE30D93}" destId="{72AF1E30-782C-40BF-8DD6-F7317C3D0C46}" srcOrd="0" destOrd="0" presId="urn:microsoft.com/office/officeart/2005/8/layout/cycle6"/>
    <dgm:cxn modelId="{9894C66D-7644-45BA-A597-EB7A75B9E516}" type="presOf" srcId="{EAEA5E0D-E1EE-429B-8C79-2FACDEEC99F4}" destId="{462116D6-B91F-496B-AEFA-CF0CA01C889A}" srcOrd="0" destOrd="0" presId="urn:microsoft.com/office/officeart/2005/8/layout/cycle6"/>
    <dgm:cxn modelId="{2DADB7D7-ADBE-4B29-BBF2-912C2B1168B2}" srcId="{47AFE6F8-809E-469A-BE29-3AAF87990252}" destId="{B05F8F97-2C0E-4DF3-862D-5CF2DA20515C}" srcOrd="4" destOrd="0" parTransId="{E3F4D665-2C65-491A-B103-A6674DD3795F}" sibTransId="{3833B4B3-94E3-4685-A25C-63C8B38058F5}"/>
    <dgm:cxn modelId="{39829A90-1B63-40E6-9044-FA20BB302160}" type="presOf" srcId="{CBAB7FA0-DF4D-4A46-894D-C53C28F7C802}" destId="{02802E3D-CF7A-410B-A7E7-58EF65F58010}" srcOrd="0" destOrd="0" presId="urn:microsoft.com/office/officeart/2005/8/layout/cycle6"/>
    <dgm:cxn modelId="{50FD73A6-2BCF-45AA-BC5F-68CA57E8CA24}" type="presOf" srcId="{65C40991-D71A-44A6-8EEA-EE82DA127517}" destId="{E9C6FCFC-FBB1-4007-976F-FC51CE897F53}" srcOrd="0" destOrd="0" presId="urn:microsoft.com/office/officeart/2005/8/layout/cycle6"/>
    <dgm:cxn modelId="{9A91FFBE-0FA5-4DE5-ADD6-F886B7269FD6}" srcId="{47AFE6F8-809E-469A-BE29-3AAF87990252}" destId="{5C1C9EA6-8F8D-4FA4-A47E-68A0DE39BCEB}" srcOrd="0" destOrd="0" parTransId="{EFF24E94-FF59-4D19-92F5-67C5973D2262}" sibTransId="{65C40991-D71A-44A6-8EEA-EE82DA127517}"/>
    <dgm:cxn modelId="{6C8FED24-C957-41A5-BB9A-C791DDD45BAA}" srcId="{47AFE6F8-809E-469A-BE29-3AAF87990252}" destId="{BD9FAD30-BCAB-4293-BB1A-D35F23225609}" srcOrd="1" destOrd="0" parTransId="{9A4737EE-0FF0-4BD8-B66B-605461CCE14E}" sibTransId="{EAEA5E0D-E1EE-429B-8C79-2FACDEEC99F4}"/>
    <dgm:cxn modelId="{B1D2E3F6-2705-468F-BED8-6F5BCB002212}" srcId="{47AFE6F8-809E-469A-BE29-3AAF87990252}" destId="{0B779780-83FB-4B8B-B9D6-DD3BE65B1A68}" srcOrd="3" destOrd="0" parTransId="{6977CC39-BD80-4787-8AE2-1FB4FE34D32C}" sibTransId="{CBAB7FA0-DF4D-4A46-894D-C53C28F7C802}"/>
    <dgm:cxn modelId="{962C247C-77A8-4CD5-82C1-E211BC96E899}" type="presOf" srcId="{0B779780-83FB-4B8B-B9D6-DD3BE65B1A68}" destId="{43A9D49A-A47A-4A87-8A46-C34FBC8B0FF5}" srcOrd="0" destOrd="0" presId="urn:microsoft.com/office/officeart/2005/8/layout/cycle6"/>
    <dgm:cxn modelId="{E22C0671-F672-4399-881D-C725DF6797AE}" type="presOf" srcId="{B05F8F97-2C0E-4DF3-862D-5CF2DA20515C}" destId="{E82AEEA4-2328-4777-BF48-F0FD6D3A4676}" srcOrd="0" destOrd="0" presId="urn:microsoft.com/office/officeart/2005/8/layout/cycle6"/>
    <dgm:cxn modelId="{D48D4FC6-7E5C-492C-9349-E84A6E53C3EB}" type="presOf" srcId="{3833B4B3-94E3-4685-A25C-63C8B38058F5}" destId="{E01CF2D8-C271-468A-B0DD-D8C262748529}" srcOrd="0" destOrd="0" presId="urn:microsoft.com/office/officeart/2005/8/layout/cycle6"/>
    <dgm:cxn modelId="{FD20956B-1A82-46A6-A089-D190E58374A9}" type="presOf" srcId="{BD9FAD30-BCAB-4293-BB1A-D35F23225609}" destId="{ADEC3ECD-93A7-4DBD-834F-ED5A265D412B}" srcOrd="0" destOrd="0" presId="urn:microsoft.com/office/officeart/2005/8/layout/cycle6"/>
    <dgm:cxn modelId="{F9447680-CD2C-4268-AE32-F64CF336D288}" srcId="{47AFE6F8-809E-469A-BE29-3AAF87990252}" destId="{88EB935A-D8B8-4C2E-A222-A2769EE30D93}" srcOrd="2" destOrd="0" parTransId="{965A944A-B7A6-46C1-9868-D100A09F9A84}" sibTransId="{053538D9-2078-4242-A0A4-D4E29059C733}"/>
    <dgm:cxn modelId="{78AD0647-6A24-46E4-8A50-8772A276BAD1}" type="presOf" srcId="{47AFE6F8-809E-469A-BE29-3AAF87990252}" destId="{76C0959A-6D99-456E-87C0-CE5FF4F51E89}" srcOrd="0" destOrd="0" presId="urn:microsoft.com/office/officeart/2005/8/layout/cycle6"/>
    <dgm:cxn modelId="{E97BC3B6-2BF5-4FD9-96AC-4480EE3B0474}" type="presParOf" srcId="{76C0959A-6D99-456E-87C0-CE5FF4F51E89}" destId="{598E5F4D-57E9-4CC7-A5EA-3B0B7C4A2B2B}" srcOrd="0" destOrd="0" presId="urn:microsoft.com/office/officeart/2005/8/layout/cycle6"/>
    <dgm:cxn modelId="{02C60F56-2F2F-46AA-BCA0-6F129A906476}" type="presParOf" srcId="{76C0959A-6D99-456E-87C0-CE5FF4F51E89}" destId="{F0116249-2E49-4FD5-83ED-534DD4798246}" srcOrd="1" destOrd="0" presId="urn:microsoft.com/office/officeart/2005/8/layout/cycle6"/>
    <dgm:cxn modelId="{B0C92535-243F-407B-847C-53B555A2FFAD}" type="presParOf" srcId="{76C0959A-6D99-456E-87C0-CE5FF4F51E89}" destId="{E9C6FCFC-FBB1-4007-976F-FC51CE897F53}" srcOrd="2" destOrd="0" presId="urn:microsoft.com/office/officeart/2005/8/layout/cycle6"/>
    <dgm:cxn modelId="{51C71535-F918-4AF2-8464-4095A58A71BB}" type="presParOf" srcId="{76C0959A-6D99-456E-87C0-CE5FF4F51E89}" destId="{ADEC3ECD-93A7-4DBD-834F-ED5A265D412B}" srcOrd="3" destOrd="0" presId="urn:microsoft.com/office/officeart/2005/8/layout/cycle6"/>
    <dgm:cxn modelId="{3D898606-30C3-46EC-B97A-662D24D5CAFE}" type="presParOf" srcId="{76C0959A-6D99-456E-87C0-CE5FF4F51E89}" destId="{2DFE6758-69B8-41AB-A347-1CEAD728891D}" srcOrd="4" destOrd="0" presId="urn:microsoft.com/office/officeart/2005/8/layout/cycle6"/>
    <dgm:cxn modelId="{6A48DF61-C0D5-499F-9AE8-DE88D2C50C10}" type="presParOf" srcId="{76C0959A-6D99-456E-87C0-CE5FF4F51E89}" destId="{462116D6-B91F-496B-AEFA-CF0CA01C889A}" srcOrd="5" destOrd="0" presId="urn:microsoft.com/office/officeart/2005/8/layout/cycle6"/>
    <dgm:cxn modelId="{EF7CADCF-8044-4994-AD7D-8F64B062FC7A}" type="presParOf" srcId="{76C0959A-6D99-456E-87C0-CE5FF4F51E89}" destId="{72AF1E30-782C-40BF-8DD6-F7317C3D0C46}" srcOrd="6" destOrd="0" presId="urn:microsoft.com/office/officeart/2005/8/layout/cycle6"/>
    <dgm:cxn modelId="{9617A329-C126-4D62-90A0-789004B343D3}" type="presParOf" srcId="{76C0959A-6D99-456E-87C0-CE5FF4F51E89}" destId="{A52F902B-F47C-40F4-A025-376AFF5D218E}" srcOrd="7" destOrd="0" presId="urn:microsoft.com/office/officeart/2005/8/layout/cycle6"/>
    <dgm:cxn modelId="{099E2F5D-7E5B-4740-909D-317BFBB92458}" type="presParOf" srcId="{76C0959A-6D99-456E-87C0-CE5FF4F51E89}" destId="{29089C47-6B4B-4FC0-ABC0-59505F245445}" srcOrd="8" destOrd="0" presId="urn:microsoft.com/office/officeart/2005/8/layout/cycle6"/>
    <dgm:cxn modelId="{148156CB-DE6E-4249-BECD-613C1533F3A4}" type="presParOf" srcId="{76C0959A-6D99-456E-87C0-CE5FF4F51E89}" destId="{43A9D49A-A47A-4A87-8A46-C34FBC8B0FF5}" srcOrd="9" destOrd="0" presId="urn:microsoft.com/office/officeart/2005/8/layout/cycle6"/>
    <dgm:cxn modelId="{DF7422D7-3A58-41C3-B864-101BDE966088}" type="presParOf" srcId="{76C0959A-6D99-456E-87C0-CE5FF4F51E89}" destId="{05EB8EB7-B6A1-40CA-B496-EC2465B7D4B9}" srcOrd="10" destOrd="0" presId="urn:microsoft.com/office/officeart/2005/8/layout/cycle6"/>
    <dgm:cxn modelId="{0622C7D6-BC76-4F97-B282-8278499AF223}" type="presParOf" srcId="{76C0959A-6D99-456E-87C0-CE5FF4F51E89}" destId="{02802E3D-CF7A-410B-A7E7-58EF65F58010}" srcOrd="11" destOrd="0" presId="urn:microsoft.com/office/officeart/2005/8/layout/cycle6"/>
    <dgm:cxn modelId="{976AE578-4928-4EB6-8B75-6DD147B86077}" type="presParOf" srcId="{76C0959A-6D99-456E-87C0-CE5FF4F51E89}" destId="{E82AEEA4-2328-4777-BF48-F0FD6D3A4676}" srcOrd="12" destOrd="0" presId="urn:microsoft.com/office/officeart/2005/8/layout/cycle6"/>
    <dgm:cxn modelId="{F2B4A6DE-D22E-4FD0-894A-1EDCA309470F}" type="presParOf" srcId="{76C0959A-6D99-456E-87C0-CE5FF4F51E89}" destId="{A4501B80-3150-4BF8-B878-CF471A30500F}" srcOrd="13" destOrd="0" presId="urn:microsoft.com/office/officeart/2005/8/layout/cycle6"/>
    <dgm:cxn modelId="{33A87C32-EC71-4975-A4A6-46BDAD9217EE}" type="presParOf" srcId="{76C0959A-6D99-456E-87C0-CE5FF4F51E89}" destId="{E01CF2D8-C271-468A-B0DD-D8C26274852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6E74FC-6911-4087-B7BB-B60F0EFAEBF8}" type="doc">
      <dgm:prSet loTypeId="urn:microsoft.com/office/officeart/2005/8/layout/hList3" loCatId="list" qsTypeId="urn:microsoft.com/office/officeart/2005/8/quickstyle/3d9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614FA5DF-4CC2-494A-AE58-1FC010AB205A}">
      <dgm:prSet phldrT="[Text]" custT="1"/>
      <dgm:spPr/>
      <dgm:t>
        <a:bodyPr/>
        <a:lstStyle/>
        <a:p>
          <a:pPr rtl="1"/>
          <a:r>
            <a:rPr lang="ar-SA" sz="3600" b="1" smtClean="0"/>
            <a:t>ووصفه الذي أنزل عليه-صلى الله عليه وسلم-</a:t>
          </a:r>
          <a:r>
            <a:rPr lang="ar-SA" sz="3600" smtClean="0"/>
            <a:t> </a:t>
          </a:r>
          <a:r>
            <a:rPr lang="ar-SA" sz="3600" b="1" smtClean="0"/>
            <a:t> </a:t>
          </a:r>
        </a:p>
        <a:p>
          <a:pPr rtl="1"/>
          <a:r>
            <a:rPr lang="ar-SA" sz="3600" b="1" smtClean="0"/>
            <a:t>وبيّن آثاره في كثير من أحاديثه الشريفة</a:t>
          </a:r>
          <a:endParaRPr lang="ar-SA" sz="3600" dirty="0"/>
        </a:p>
      </dgm:t>
    </dgm:pt>
    <dgm:pt modelId="{F9A9BF74-8A5F-4AC0-95AA-7EAB48381123}" type="parTrans" cxnId="{E65BA0B4-2823-4928-B9B9-932E51E2D21D}">
      <dgm:prSet/>
      <dgm:spPr/>
      <dgm:t>
        <a:bodyPr/>
        <a:lstStyle/>
        <a:p>
          <a:pPr rtl="1"/>
          <a:endParaRPr lang="ar-SA"/>
        </a:p>
      </dgm:t>
    </dgm:pt>
    <dgm:pt modelId="{C0AAAACA-1131-4494-AF5D-4A7F96B889F4}" type="sibTrans" cxnId="{E65BA0B4-2823-4928-B9B9-932E51E2D21D}">
      <dgm:prSet/>
      <dgm:spPr/>
      <dgm:t>
        <a:bodyPr/>
        <a:lstStyle/>
        <a:p>
          <a:pPr rtl="1"/>
          <a:endParaRPr lang="ar-SA"/>
        </a:p>
      </dgm:t>
    </dgm:pt>
    <dgm:pt modelId="{6C797929-2A83-42F4-B625-ECA323932F9C}">
      <dgm:prSet phldrT="[Text]" custT="1"/>
      <dgm:spPr/>
      <dgm:t>
        <a:bodyPr/>
        <a:lstStyle/>
        <a:p>
          <a:pPr rtl="1"/>
          <a:r>
            <a:rPr lang="ar-SA" sz="2800" dirty="0" smtClean="0"/>
            <a:t>وحكم ما بينكم</a:t>
          </a:r>
          <a:endParaRPr lang="ar-SA" sz="2800" dirty="0"/>
        </a:p>
      </dgm:t>
    </dgm:pt>
    <dgm:pt modelId="{93C987DC-9BDC-479F-9D47-89DEBCF99E02}" type="parTrans" cxnId="{DE503D55-8A1A-4DD0-8420-1144DC5B305C}">
      <dgm:prSet/>
      <dgm:spPr/>
      <dgm:t>
        <a:bodyPr/>
        <a:lstStyle/>
        <a:p>
          <a:pPr rtl="1"/>
          <a:endParaRPr lang="ar-SA"/>
        </a:p>
      </dgm:t>
    </dgm:pt>
    <dgm:pt modelId="{7F9E3B9D-F49D-4CEC-A953-5726B45A552D}" type="sibTrans" cxnId="{DE503D55-8A1A-4DD0-8420-1144DC5B305C}">
      <dgm:prSet/>
      <dgm:spPr/>
      <dgm:t>
        <a:bodyPr/>
        <a:lstStyle/>
        <a:p>
          <a:pPr rtl="1"/>
          <a:endParaRPr lang="ar-SA"/>
        </a:p>
      </dgm:t>
    </dgm:pt>
    <dgm:pt modelId="{C581310F-6141-4C1B-87FE-F9F6006F6659}">
      <dgm:prSet phldrT="[Text]" custT="1"/>
      <dgm:spPr/>
      <dgm:t>
        <a:bodyPr/>
        <a:lstStyle/>
        <a:p>
          <a:pPr rtl="1"/>
          <a:r>
            <a:rPr lang="ar-SA" sz="2800" dirty="0" smtClean="0"/>
            <a:t>وخبر ما بعدكم </a:t>
          </a:r>
          <a:endParaRPr lang="ar-SA" sz="2800" dirty="0"/>
        </a:p>
      </dgm:t>
    </dgm:pt>
    <dgm:pt modelId="{3CE47612-E1BB-4CC2-891D-89FFB6CE6AAC}" type="parTrans" cxnId="{9D2FEC8A-AE84-4425-AB4D-91FABB72869C}">
      <dgm:prSet/>
      <dgm:spPr/>
      <dgm:t>
        <a:bodyPr/>
        <a:lstStyle/>
        <a:p>
          <a:pPr rtl="1"/>
          <a:endParaRPr lang="ar-SA"/>
        </a:p>
      </dgm:t>
    </dgm:pt>
    <dgm:pt modelId="{FEDEE47F-A5E8-4BDD-AAAE-9514F07ECDDB}" type="sibTrans" cxnId="{9D2FEC8A-AE84-4425-AB4D-91FABB72869C}">
      <dgm:prSet/>
      <dgm:spPr/>
      <dgm:t>
        <a:bodyPr/>
        <a:lstStyle/>
        <a:p>
          <a:pPr rtl="1"/>
          <a:endParaRPr lang="ar-SA"/>
        </a:p>
      </dgm:t>
    </dgm:pt>
    <dgm:pt modelId="{C0D13E0C-531D-49E6-AADC-2181D658AC4D}">
      <dgm:prSet phldrT="[Text]" custT="1"/>
      <dgm:spPr/>
      <dgm:t>
        <a:bodyPr/>
        <a:lstStyle/>
        <a:p>
          <a:pPr rtl="1"/>
          <a:r>
            <a:rPr lang="ar-SA" sz="2800" dirty="0" smtClean="0"/>
            <a:t>فيه نبأ ما قبلكم </a:t>
          </a:r>
          <a:endParaRPr lang="ar-SA" sz="2800" dirty="0"/>
        </a:p>
      </dgm:t>
    </dgm:pt>
    <dgm:pt modelId="{C7AEA61C-01DA-471D-95D3-12440B0C1887}" type="parTrans" cxnId="{4FE49E68-5FE0-47AC-86C3-E42B8D3908AA}">
      <dgm:prSet/>
      <dgm:spPr/>
      <dgm:t>
        <a:bodyPr/>
        <a:lstStyle/>
        <a:p>
          <a:pPr rtl="1"/>
          <a:endParaRPr lang="ar-SA"/>
        </a:p>
      </dgm:t>
    </dgm:pt>
    <dgm:pt modelId="{DC06AE00-AA1A-412F-876F-1CD0AE490FEC}" type="sibTrans" cxnId="{4FE49E68-5FE0-47AC-86C3-E42B8D3908AA}">
      <dgm:prSet/>
      <dgm:spPr/>
      <dgm:t>
        <a:bodyPr/>
        <a:lstStyle/>
        <a:p>
          <a:pPr rtl="1"/>
          <a:endParaRPr lang="ar-SA"/>
        </a:p>
      </dgm:t>
    </dgm:pt>
    <dgm:pt modelId="{154F06D4-ED73-45F0-994A-BE4EEC901C08}">
      <dgm:prSet custT="1"/>
      <dgm:spPr/>
      <dgm:t>
        <a:bodyPr/>
        <a:lstStyle/>
        <a:p>
          <a:pPr rtl="1"/>
          <a:r>
            <a:rPr lang="ar-SA" sz="2400" dirty="0" smtClean="0"/>
            <a:t>وهو الفصل ليس بالهزل </a:t>
          </a:r>
          <a:endParaRPr lang="ar-SA" sz="2400" dirty="0"/>
        </a:p>
      </dgm:t>
    </dgm:pt>
    <dgm:pt modelId="{0CDADE58-BF9B-4344-9289-D0C2E7B3B01C}" type="parTrans" cxnId="{C25858AE-7830-4785-9104-5872D45DC141}">
      <dgm:prSet/>
      <dgm:spPr/>
      <dgm:t>
        <a:bodyPr/>
        <a:lstStyle/>
        <a:p>
          <a:pPr rtl="1"/>
          <a:endParaRPr lang="ar-SA"/>
        </a:p>
      </dgm:t>
    </dgm:pt>
    <dgm:pt modelId="{10480C42-3563-4969-99BF-16ADC2156A03}" type="sibTrans" cxnId="{C25858AE-7830-4785-9104-5872D45DC141}">
      <dgm:prSet/>
      <dgm:spPr/>
      <dgm:t>
        <a:bodyPr/>
        <a:lstStyle/>
        <a:p>
          <a:pPr rtl="1"/>
          <a:endParaRPr lang="ar-SA"/>
        </a:p>
      </dgm:t>
    </dgm:pt>
    <dgm:pt modelId="{6DBEDC8D-A23E-49DA-9D5B-5DC9953F4717}">
      <dgm:prSet custT="1"/>
      <dgm:spPr/>
      <dgm:t>
        <a:bodyPr/>
        <a:lstStyle/>
        <a:p>
          <a:pPr rtl="1"/>
          <a:r>
            <a:rPr lang="ar-SA" sz="2400" dirty="0" smtClean="0"/>
            <a:t>من تركه من جبار قصمه الله تعالى </a:t>
          </a:r>
          <a:endParaRPr lang="ar-SA" sz="2400" dirty="0"/>
        </a:p>
      </dgm:t>
    </dgm:pt>
    <dgm:pt modelId="{CB4DE838-F680-4C37-AFEF-717F7F457E4C}" type="parTrans" cxnId="{5216AFA8-01FA-4C41-8A30-245A10501419}">
      <dgm:prSet/>
      <dgm:spPr/>
      <dgm:t>
        <a:bodyPr/>
        <a:lstStyle/>
        <a:p>
          <a:pPr rtl="1"/>
          <a:endParaRPr lang="ar-SA"/>
        </a:p>
      </dgm:t>
    </dgm:pt>
    <dgm:pt modelId="{0CB05643-C855-4CA5-B62F-0D064F28873C}" type="sibTrans" cxnId="{5216AFA8-01FA-4C41-8A30-245A10501419}">
      <dgm:prSet/>
      <dgm:spPr/>
      <dgm:t>
        <a:bodyPr/>
        <a:lstStyle/>
        <a:p>
          <a:pPr rtl="1"/>
          <a:endParaRPr lang="ar-SA"/>
        </a:p>
      </dgm:t>
    </dgm:pt>
    <dgm:pt modelId="{C7F738D7-4885-4758-B662-7909806FB5A9}">
      <dgm:prSet custT="1"/>
      <dgm:spPr/>
      <dgm:t>
        <a:bodyPr/>
        <a:lstStyle/>
        <a:p>
          <a:pPr rtl="1"/>
          <a:r>
            <a:rPr lang="ar-SA" sz="2400" dirty="0" smtClean="0"/>
            <a:t>ومن ابتغى الهدى في غيره أضله الله تعالى </a:t>
          </a:r>
          <a:endParaRPr lang="ar-SA" sz="2400" dirty="0"/>
        </a:p>
      </dgm:t>
    </dgm:pt>
    <dgm:pt modelId="{2145AEC1-E52C-4CED-855C-EF896A790200}" type="parTrans" cxnId="{DB15ABB7-3D7A-49DE-A8F6-29EF568092FE}">
      <dgm:prSet/>
      <dgm:spPr/>
      <dgm:t>
        <a:bodyPr/>
        <a:lstStyle/>
        <a:p>
          <a:pPr rtl="1"/>
          <a:endParaRPr lang="ar-SA"/>
        </a:p>
      </dgm:t>
    </dgm:pt>
    <dgm:pt modelId="{7B5203FF-52D3-442F-8606-5DE113734954}" type="sibTrans" cxnId="{DB15ABB7-3D7A-49DE-A8F6-29EF568092FE}">
      <dgm:prSet/>
      <dgm:spPr/>
      <dgm:t>
        <a:bodyPr/>
        <a:lstStyle/>
        <a:p>
          <a:pPr rtl="1"/>
          <a:endParaRPr lang="ar-SA"/>
        </a:p>
      </dgm:t>
    </dgm:pt>
    <dgm:pt modelId="{08F713AE-8CC6-483D-82C3-B805AA0E2426}">
      <dgm:prSet custT="1"/>
      <dgm:spPr/>
      <dgm:t>
        <a:bodyPr/>
        <a:lstStyle/>
        <a:p>
          <a:pPr rtl="1"/>
          <a:r>
            <a:rPr lang="ar-SA" sz="2800" dirty="0" smtClean="0"/>
            <a:t>وهو حبل الله المتين</a:t>
          </a:r>
          <a:endParaRPr lang="ar-SA" sz="2800" dirty="0"/>
        </a:p>
      </dgm:t>
    </dgm:pt>
    <dgm:pt modelId="{94203A98-BB19-4A86-92D3-57B200F8EFD3}" type="parTrans" cxnId="{519A552D-7150-41D0-8A86-5BF7E175467C}">
      <dgm:prSet/>
      <dgm:spPr/>
      <dgm:t>
        <a:bodyPr/>
        <a:lstStyle/>
        <a:p>
          <a:pPr rtl="1"/>
          <a:endParaRPr lang="ar-SA"/>
        </a:p>
      </dgm:t>
    </dgm:pt>
    <dgm:pt modelId="{662196C0-9250-4A28-AB5E-F85F2AC64EF6}" type="sibTrans" cxnId="{519A552D-7150-41D0-8A86-5BF7E175467C}">
      <dgm:prSet/>
      <dgm:spPr/>
      <dgm:t>
        <a:bodyPr/>
        <a:lstStyle/>
        <a:p>
          <a:pPr rtl="1"/>
          <a:endParaRPr lang="ar-SA"/>
        </a:p>
      </dgm:t>
    </dgm:pt>
    <dgm:pt modelId="{ED91DFDB-C52F-4295-B5C7-2F544825F346}">
      <dgm:prSet custT="1"/>
      <dgm:spPr/>
      <dgm:t>
        <a:bodyPr/>
        <a:lstStyle/>
        <a:p>
          <a:pPr rtl="1"/>
          <a:r>
            <a:rPr lang="ar-SA" sz="2800" dirty="0" smtClean="0"/>
            <a:t>وهو الذكر الحكيم </a:t>
          </a:r>
          <a:endParaRPr lang="ar-SA" sz="2800" dirty="0"/>
        </a:p>
      </dgm:t>
    </dgm:pt>
    <dgm:pt modelId="{5D1A81AB-6609-4A52-B15C-594300C03FAF}" type="parTrans" cxnId="{4251504D-3E81-4993-8822-8A6872C217AE}">
      <dgm:prSet/>
      <dgm:spPr/>
      <dgm:t>
        <a:bodyPr/>
        <a:lstStyle/>
        <a:p>
          <a:pPr rtl="1"/>
          <a:endParaRPr lang="ar-SA"/>
        </a:p>
      </dgm:t>
    </dgm:pt>
    <dgm:pt modelId="{E8E7E7AA-7857-4DDD-8CF5-39B09E9C6B70}" type="sibTrans" cxnId="{4251504D-3E81-4993-8822-8A6872C217AE}">
      <dgm:prSet/>
      <dgm:spPr/>
      <dgm:t>
        <a:bodyPr/>
        <a:lstStyle/>
        <a:p>
          <a:pPr rtl="1"/>
          <a:endParaRPr lang="ar-SA"/>
        </a:p>
      </dgm:t>
    </dgm:pt>
    <dgm:pt modelId="{CAB3A5CB-1CB6-4E1A-88A9-348159326545}">
      <dgm:prSet custT="1"/>
      <dgm:spPr/>
      <dgm:t>
        <a:bodyPr/>
        <a:lstStyle/>
        <a:p>
          <a:pPr rtl="1"/>
          <a:r>
            <a:rPr lang="ar-SA" sz="2200" dirty="0" smtClean="0"/>
            <a:t>وهو الصراط المستقيم </a:t>
          </a:r>
          <a:endParaRPr lang="ar-SA" sz="2200" dirty="0"/>
        </a:p>
      </dgm:t>
    </dgm:pt>
    <dgm:pt modelId="{CE8E92B6-7B96-4E17-994E-B79115F320CA}" type="parTrans" cxnId="{6FA0CEDC-029A-4B09-9FA9-C88613D3044E}">
      <dgm:prSet/>
      <dgm:spPr/>
      <dgm:t>
        <a:bodyPr/>
        <a:lstStyle/>
        <a:p>
          <a:pPr rtl="1"/>
          <a:endParaRPr lang="ar-SA"/>
        </a:p>
      </dgm:t>
    </dgm:pt>
    <dgm:pt modelId="{619C3236-7D84-4BE2-B675-78BCD13FB09F}" type="sibTrans" cxnId="{6FA0CEDC-029A-4B09-9FA9-C88613D3044E}">
      <dgm:prSet/>
      <dgm:spPr/>
      <dgm:t>
        <a:bodyPr/>
        <a:lstStyle/>
        <a:p>
          <a:pPr rtl="1"/>
          <a:endParaRPr lang="ar-SA"/>
        </a:p>
      </dgm:t>
    </dgm:pt>
    <dgm:pt modelId="{932CDA89-EA42-40E7-A675-77EBCBF8FD47}" type="pres">
      <dgm:prSet presAssocID="{3E6E74FC-6911-4087-B7BB-B60F0EFAEBF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C912138-0DEB-4547-85ED-835716A09727}" type="pres">
      <dgm:prSet presAssocID="{614FA5DF-4CC2-494A-AE58-1FC010AB205A}" presName="roof" presStyleLbl="dkBgShp" presStyleIdx="0" presStyleCnt="2" custLinFactNeighborX="1389" custLinFactNeighborY="-16718"/>
      <dgm:spPr/>
      <dgm:t>
        <a:bodyPr/>
        <a:lstStyle/>
        <a:p>
          <a:pPr rtl="1"/>
          <a:endParaRPr lang="ar-SA"/>
        </a:p>
      </dgm:t>
    </dgm:pt>
    <dgm:pt modelId="{B6D419F2-5F3B-441E-87BA-F1BE7CB14D1B}" type="pres">
      <dgm:prSet presAssocID="{614FA5DF-4CC2-494A-AE58-1FC010AB205A}" presName="pillars" presStyleCnt="0"/>
      <dgm:spPr/>
    </dgm:pt>
    <dgm:pt modelId="{F8F3B720-5B50-4041-8420-09BA5ECE6B8B}" type="pres">
      <dgm:prSet presAssocID="{614FA5DF-4CC2-494A-AE58-1FC010AB205A}" presName="pillar1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C54B2E1-2F70-41DE-AE9F-0A1E9FA75B31}" type="pres">
      <dgm:prSet presAssocID="{ED91DFDB-C52F-4295-B5C7-2F544825F346}" presName="pillarX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55CFAA-BA56-4D29-9D52-28EF6910775A}" type="pres">
      <dgm:prSet presAssocID="{08F713AE-8CC6-483D-82C3-B805AA0E2426}" presName="pillarX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52ECBE2-124B-48CD-9799-88B31D6B4782}" type="pres">
      <dgm:prSet presAssocID="{C7F738D7-4885-4758-B662-7909806FB5A9}" presName="pillarX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4C54CA6-6D69-409B-AAA1-E6ECD3A44780}" type="pres">
      <dgm:prSet presAssocID="{6DBEDC8D-A23E-49DA-9D5B-5DC9953F4717}" presName="pillarX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170B19A-5AC4-434F-B655-738E4470ED8D}" type="pres">
      <dgm:prSet presAssocID="{154F06D4-ED73-45F0-994A-BE4EEC901C08}" presName="pillarX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F4EF1DC-779B-4FC8-BDBA-EDE4E228257E}" type="pres">
      <dgm:prSet presAssocID="{6C797929-2A83-42F4-B625-ECA323932F9C}" presName="pillarX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AF99593-B058-4EF7-B937-2796AF9A2AAA}" type="pres">
      <dgm:prSet presAssocID="{C581310F-6141-4C1B-87FE-F9F6006F6659}" presName="pillarX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39AB20E-7EC3-483C-A6AB-FA0F6FA6F46F}" type="pres">
      <dgm:prSet presAssocID="{C0D13E0C-531D-49E6-AADC-2181D658AC4D}" presName="pillarX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931CEAC-2D80-4B20-9A7C-470DAC3FF349}" type="pres">
      <dgm:prSet presAssocID="{614FA5DF-4CC2-494A-AE58-1FC010AB205A}" presName="base" presStyleLbl="dkBgShp" presStyleIdx="1" presStyleCnt="2"/>
      <dgm:spPr/>
    </dgm:pt>
  </dgm:ptLst>
  <dgm:cxnLst>
    <dgm:cxn modelId="{4FE49E68-5FE0-47AC-86C3-E42B8D3908AA}" srcId="{614FA5DF-4CC2-494A-AE58-1FC010AB205A}" destId="{C0D13E0C-531D-49E6-AADC-2181D658AC4D}" srcOrd="8" destOrd="0" parTransId="{C7AEA61C-01DA-471D-95D3-12440B0C1887}" sibTransId="{DC06AE00-AA1A-412F-876F-1CD0AE490FEC}"/>
    <dgm:cxn modelId="{C25858AE-7830-4785-9104-5872D45DC141}" srcId="{614FA5DF-4CC2-494A-AE58-1FC010AB205A}" destId="{154F06D4-ED73-45F0-994A-BE4EEC901C08}" srcOrd="5" destOrd="0" parTransId="{0CDADE58-BF9B-4344-9289-D0C2E7B3B01C}" sibTransId="{10480C42-3563-4969-99BF-16ADC2156A03}"/>
    <dgm:cxn modelId="{519A552D-7150-41D0-8A86-5BF7E175467C}" srcId="{614FA5DF-4CC2-494A-AE58-1FC010AB205A}" destId="{08F713AE-8CC6-483D-82C3-B805AA0E2426}" srcOrd="2" destOrd="0" parTransId="{94203A98-BB19-4A86-92D3-57B200F8EFD3}" sibTransId="{662196C0-9250-4A28-AB5E-F85F2AC64EF6}"/>
    <dgm:cxn modelId="{B319D74B-9504-495B-A0EE-77497286D9F6}" type="presOf" srcId="{C0D13E0C-531D-49E6-AADC-2181D658AC4D}" destId="{839AB20E-7EC3-483C-A6AB-FA0F6FA6F46F}" srcOrd="0" destOrd="0" presId="urn:microsoft.com/office/officeart/2005/8/layout/hList3"/>
    <dgm:cxn modelId="{E65BA0B4-2823-4928-B9B9-932E51E2D21D}" srcId="{3E6E74FC-6911-4087-B7BB-B60F0EFAEBF8}" destId="{614FA5DF-4CC2-494A-AE58-1FC010AB205A}" srcOrd="0" destOrd="0" parTransId="{F9A9BF74-8A5F-4AC0-95AA-7EAB48381123}" sibTransId="{C0AAAACA-1131-4494-AF5D-4A7F96B889F4}"/>
    <dgm:cxn modelId="{39B92BAB-47A2-4E86-854A-9AC786A8346B}" type="presOf" srcId="{CAB3A5CB-1CB6-4E1A-88A9-348159326545}" destId="{F8F3B720-5B50-4041-8420-09BA5ECE6B8B}" srcOrd="0" destOrd="0" presId="urn:microsoft.com/office/officeart/2005/8/layout/hList3"/>
    <dgm:cxn modelId="{6FA0CEDC-029A-4B09-9FA9-C88613D3044E}" srcId="{614FA5DF-4CC2-494A-AE58-1FC010AB205A}" destId="{CAB3A5CB-1CB6-4E1A-88A9-348159326545}" srcOrd="0" destOrd="0" parTransId="{CE8E92B6-7B96-4E17-994E-B79115F320CA}" sibTransId="{619C3236-7D84-4BE2-B675-78BCD13FB09F}"/>
    <dgm:cxn modelId="{F2D3D0DD-BC6D-49D6-971D-27A5F482B024}" type="presOf" srcId="{614FA5DF-4CC2-494A-AE58-1FC010AB205A}" destId="{CC912138-0DEB-4547-85ED-835716A09727}" srcOrd="0" destOrd="0" presId="urn:microsoft.com/office/officeart/2005/8/layout/hList3"/>
    <dgm:cxn modelId="{F7ABEEEF-D10B-4E77-B73A-6ED54643AD84}" type="presOf" srcId="{C581310F-6141-4C1B-87FE-F9F6006F6659}" destId="{2AF99593-B058-4EF7-B937-2796AF9A2AAA}" srcOrd="0" destOrd="0" presId="urn:microsoft.com/office/officeart/2005/8/layout/hList3"/>
    <dgm:cxn modelId="{F0AD3737-302D-4AB2-96B4-15D3D8443B2A}" type="presOf" srcId="{C7F738D7-4885-4758-B662-7909806FB5A9}" destId="{352ECBE2-124B-48CD-9799-88B31D6B4782}" srcOrd="0" destOrd="0" presId="urn:microsoft.com/office/officeart/2005/8/layout/hList3"/>
    <dgm:cxn modelId="{F5026C92-874E-42FA-8E5C-6730E19B6B80}" type="presOf" srcId="{6C797929-2A83-42F4-B625-ECA323932F9C}" destId="{BF4EF1DC-779B-4FC8-BDBA-EDE4E228257E}" srcOrd="0" destOrd="0" presId="urn:microsoft.com/office/officeart/2005/8/layout/hList3"/>
    <dgm:cxn modelId="{59AA3810-9624-4B2C-A86A-422D41FDD2DD}" type="presOf" srcId="{ED91DFDB-C52F-4295-B5C7-2F544825F346}" destId="{2C54B2E1-2F70-41DE-AE9F-0A1E9FA75B31}" srcOrd="0" destOrd="0" presId="urn:microsoft.com/office/officeart/2005/8/layout/hList3"/>
    <dgm:cxn modelId="{E4FBEED5-A7C3-41F9-BF98-C6E67ECE42D2}" type="presOf" srcId="{3E6E74FC-6911-4087-B7BB-B60F0EFAEBF8}" destId="{932CDA89-EA42-40E7-A675-77EBCBF8FD47}" srcOrd="0" destOrd="0" presId="urn:microsoft.com/office/officeart/2005/8/layout/hList3"/>
    <dgm:cxn modelId="{5216AFA8-01FA-4C41-8A30-245A10501419}" srcId="{614FA5DF-4CC2-494A-AE58-1FC010AB205A}" destId="{6DBEDC8D-A23E-49DA-9D5B-5DC9953F4717}" srcOrd="4" destOrd="0" parTransId="{CB4DE838-F680-4C37-AFEF-717F7F457E4C}" sibTransId="{0CB05643-C855-4CA5-B62F-0D064F28873C}"/>
    <dgm:cxn modelId="{79197972-0721-45C2-835A-BD26D260BB46}" type="presOf" srcId="{154F06D4-ED73-45F0-994A-BE4EEC901C08}" destId="{8170B19A-5AC4-434F-B655-738E4470ED8D}" srcOrd="0" destOrd="0" presId="urn:microsoft.com/office/officeart/2005/8/layout/hList3"/>
    <dgm:cxn modelId="{AE5F1295-A66F-46BC-B75B-B6E62B225C33}" type="presOf" srcId="{08F713AE-8CC6-483D-82C3-B805AA0E2426}" destId="{D055CFAA-BA56-4D29-9D52-28EF6910775A}" srcOrd="0" destOrd="0" presId="urn:microsoft.com/office/officeart/2005/8/layout/hList3"/>
    <dgm:cxn modelId="{DE503D55-8A1A-4DD0-8420-1144DC5B305C}" srcId="{614FA5DF-4CC2-494A-AE58-1FC010AB205A}" destId="{6C797929-2A83-42F4-B625-ECA323932F9C}" srcOrd="6" destOrd="0" parTransId="{93C987DC-9BDC-479F-9D47-89DEBCF99E02}" sibTransId="{7F9E3B9D-F49D-4CEC-A953-5726B45A552D}"/>
    <dgm:cxn modelId="{4251504D-3E81-4993-8822-8A6872C217AE}" srcId="{614FA5DF-4CC2-494A-AE58-1FC010AB205A}" destId="{ED91DFDB-C52F-4295-B5C7-2F544825F346}" srcOrd="1" destOrd="0" parTransId="{5D1A81AB-6609-4A52-B15C-594300C03FAF}" sibTransId="{E8E7E7AA-7857-4DDD-8CF5-39B09E9C6B70}"/>
    <dgm:cxn modelId="{9D2FEC8A-AE84-4425-AB4D-91FABB72869C}" srcId="{614FA5DF-4CC2-494A-AE58-1FC010AB205A}" destId="{C581310F-6141-4C1B-87FE-F9F6006F6659}" srcOrd="7" destOrd="0" parTransId="{3CE47612-E1BB-4CC2-891D-89FFB6CE6AAC}" sibTransId="{FEDEE47F-A5E8-4BDD-AAAE-9514F07ECDDB}"/>
    <dgm:cxn modelId="{E08BF32F-889D-4171-B5CB-FE91BF141CE6}" type="presOf" srcId="{6DBEDC8D-A23E-49DA-9D5B-5DC9953F4717}" destId="{C4C54CA6-6D69-409B-AAA1-E6ECD3A44780}" srcOrd="0" destOrd="0" presId="urn:microsoft.com/office/officeart/2005/8/layout/hList3"/>
    <dgm:cxn modelId="{DB15ABB7-3D7A-49DE-A8F6-29EF568092FE}" srcId="{614FA5DF-4CC2-494A-AE58-1FC010AB205A}" destId="{C7F738D7-4885-4758-B662-7909806FB5A9}" srcOrd="3" destOrd="0" parTransId="{2145AEC1-E52C-4CED-855C-EF896A790200}" sibTransId="{7B5203FF-52D3-442F-8606-5DE113734954}"/>
    <dgm:cxn modelId="{C46DBD8A-8FC4-4D1D-89CB-3FDBCA9B2560}" type="presParOf" srcId="{932CDA89-EA42-40E7-A675-77EBCBF8FD47}" destId="{CC912138-0DEB-4547-85ED-835716A09727}" srcOrd="0" destOrd="0" presId="urn:microsoft.com/office/officeart/2005/8/layout/hList3"/>
    <dgm:cxn modelId="{67A9E7CA-8C49-472F-B5F6-823F9427D0E1}" type="presParOf" srcId="{932CDA89-EA42-40E7-A675-77EBCBF8FD47}" destId="{B6D419F2-5F3B-441E-87BA-F1BE7CB14D1B}" srcOrd="1" destOrd="0" presId="urn:microsoft.com/office/officeart/2005/8/layout/hList3"/>
    <dgm:cxn modelId="{8F082B43-E654-4115-9CA3-240E2CF0C21E}" type="presParOf" srcId="{B6D419F2-5F3B-441E-87BA-F1BE7CB14D1B}" destId="{F8F3B720-5B50-4041-8420-09BA5ECE6B8B}" srcOrd="0" destOrd="0" presId="urn:microsoft.com/office/officeart/2005/8/layout/hList3"/>
    <dgm:cxn modelId="{8184278F-2857-49A5-BDDB-A63D9054D954}" type="presParOf" srcId="{B6D419F2-5F3B-441E-87BA-F1BE7CB14D1B}" destId="{2C54B2E1-2F70-41DE-AE9F-0A1E9FA75B31}" srcOrd="1" destOrd="0" presId="urn:microsoft.com/office/officeart/2005/8/layout/hList3"/>
    <dgm:cxn modelId="{62C1006B-FE08-464F-BA6B-F866FB9A7518}" type="presParOf" srcId="{B6D419F2-5F3B-441E-87BA-F1BE7CB14D1B}" destId="{D055CFAA-BA56-4D29-9D52-28EF6910775A}" srcOrd="2" destOrd="0" presId="urn:microsoft.com/office/officeart/2005/8/layout/hList3"/>
    <dgm:cxn modelId="{8744BB71-318F-4A0C-BE29-4177044C59E1}" type="presParOf" srcId="{B6D419F2-5F3B-441E-87BA-F1BE7CB14D1B}" destId="{352ECBE2-124B-48CD-9799-88B31D6B4782}" srcOrd="3" destOrd="0" presId="urn:microsoft.com/office/officeart/2005/8/layout/hList3"/>
    <dgm:cxn modelId="{4E19797E-B10D-40F8-A654-A74BCC7F4C9D}" type="presParOf" srcId="{B6D419F2-5F3B-441E-87BA-F1BE7CB14D1B}" destId="{C4C54CA6-6D69-409B-AAA1-E6ECD3A44780}" srcOrd="4" destOrd="0" presId="urn:microsoft.com/office/officeart/2005/8/layout/hList3"/>
    <dgm:cxn modelId="{34CDAED5-FD48-410A-B784-E0763A3D4DE3}" type="presParOf" srcId="{B6D419F2-5F3B-441E-87BA-F1BE7CB14D1B}" destId="{8170B19A-5AC4-434F-B655-738E4470ED8D}" srcOrd="5" destOrd="0" presId="urn:microsoft.com/office/officeart/2005/8/layout/hList3"/>
    <dgm:cxn modelId="{BD50A65F-334C-4E6D-BEF7-D869589DBA10}" type="presParOf" srcId="{B6D419F2-5F3B-441E-87BA-F1BE7CB14D1B}" destId="{BF4EF1DC-779B-4FC8-BDBA-EDE4E228257E}" srcOrd="6" destOrd="0" presId="urn:microsoft.com/office/officeart/2005/8/layout/hList3"/>
    <dgm:cxn modelId="{2011F46B-F01A-4F70-8797-DA076854FC73}" type="presParOf" srcId="{B6D419F2-5F3B-441E-87BA-F1BE7CB14D1B}" destId="{2AF99593-B058-4EF7-B937-2796AF9A2AAA}" srcOrd="7" destOrd="0" presId="urn:microsoft.com/office/officeart/2005/8/layout/hList3"/>
    <dgm:cxn modelId="{CF8017E6-8D41-4C95-A420-6811FED57265}" type="presParOf" srcId="{B6D419F2-5F3B-441E-87BA-F1BE7CB14D1B}" destId="{839AB20E-7EC3-483C-A6AB-FA0F6FA6F46F}" srcOrd="8" destOrd="0" presId="urn:microsoft.com/office/officeart/2005/8/layout/hList3"/>
    <dgm:cxn modelId="{999CBB45-3916-43E2-B07E-69F16C66A66F}" type="presParOf" srcId="{932CDA89-EA42-40E7-A675-77EBCBF8FD47}" destId="{A931CEAC-2D80-4B20-9A7C-470DAC3FF34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1EBF88-18F5-49CE-B64F-6DE9E69B3F1F}" type="doc">
      <dgm:prSet loTypeId="urn:microsoft.com/office/officeart/2005/8/layout/hList3" loCatId="list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1835CF56-1E10-40E7-99E3-F643883098C2}">
      <dgm:prSet phldrT="[Text]"/>
      <dgm:spPr/>
      <dgm:t>
        <a:bodyPr/>
        <a:lstStyle/>
        <a:p>
          <a:pPr rtl="1"/>
          <a:r>
            <a:rPr lang="ar-SA" dirty="0" smtClean="0"/>
            <a:t>كتاب الله</a:t>
          </a:r>
          <a:endParaRPr lang="ar-SA" dirty="0"/>
        </a:p>
      </dgm:t>
    </dgm:pt>
    <dgm:pt modelId="{A74CA00D-91D8-4621-A01C-C76F76ED1380}" type="parTrans" cxnId="{D5184939-5F4E-4521-89BB-165B929FA190}">
      <dgm:prSet/>
      <dgm:spPr/>
      <dgm:t>
        <a:bodyPr/>
        <a:lstStyle/>
        <a:p>
          <a:pPr rtl="1"/>
          <a:endParaRPr lang="ar-SA"/>
        </a:p>
      </dgm:t>
    </dgm:pt>
    <dgm:pt modelId="{2C058088-3F70-43B7-9F57-AFEE8D240363}" type="sibTrans" cxnId="{D5184939-5F4E-4521-89BB-165B929FA190}">
      <dgm:prSet/>
      <dgm:spPr/>
      <dgm:t>
        <a:bodyPr/>
        <a:lstStyle/>
        <a:p>
          <a:pPr rtl="1"/>
          <a:endParaRPr lang="ar-SA"/>
        </a:p>
      </dgm:t>
    </dgm:pt>
    <dgm:pt modelId="{38A7C1DC-6016-4C8D-A36D-9197CC3CEF94}">
      <dgm:prSet phldrT="[Text]"/>
      <dgm:spPr/>
      <dgm:t>
        <a:bodyPr/>
        <a:lstStyle/>
        <a:p>
          <a:pPr rtl="1"/>
          <a:r>
            <a:rPr lang="ar-SA" dirty="0" smtClean="0"/>
            <a:t>ولا تنقضي عجائبه </a:t>
          </a:r>
          <a:endParaRPr lang="ar-SA" dirty="0"/>
        </a:p>
      </dgm:t>
    </dgm:pt>
    <dgm:pt modelId="{BFAABE7D-F4F3-4F06-8089-B718EFA6788C}" type="parTrans" cxnId="{2F09ADCD-4498-4CA4-B199-AB93DA5B15F8}">
      <dgm:prSet/>
      <dgm:spPr/>
      <dgm:t>
        <a:bodyPr/>
        <a:lstStyle/>
        <a:p>
          <a:pPr rtl="1"/>
          <a:endParaRPr lang="ar-SA"/>
        </a:p>
      </dgm:t>
    </dgm:pt>
    <dgm:pt modelId="{D3514608-7248-4873-87CC-8B13F6FB76BD}" type="sibTrans" cxnId="{2F09ADCD-4498-4CA4-B199-AB93DA5B15F8}">
      <dgm:prSet/>
      <dgm:spPr/>
      <dgm:t>
        <a:bodyPr/>
        <a:lstStyle/>
        <a:p>
          <a:pPr rtl="1"/>
          <a:endParaRPr lang="ar-SA"/>
        </a:p>
      </dgm:t>
    </dgm:pt>
    <dgm:pt modelId="{11291787-BE72-40E8-ACCB-FC6FB28E289B}">
      <dgm:prSet/>
      <dgm:spPr/>
      <dgm:t>
        <a:bodyPr/>
        <a:lstStyle/>
        <a:p>
          <a:pPr rtl="1"/>
          <a:r>
            <a:rPr lang="ar-SA" dirty="0" smtClean="0"/>
            <a:t>ولا يخلق على كثرة الرد </a:t>
          </a:r>
          <a:endParaRPr lang="ar-SA" dirty="0"/>
        </a:p>
      </dgm:t>
    </dgm:pt>
    <dgm:pt modelId="{B4DBE5B9-B562-4D0F-8A1F-C1F8B2D81C67}" type="parTrans" cxnId="{4B84D175-406E-43DC-B2DD-70526D672A0D}">
      <dgm:prSet/>
      <dgm:spPr/>
      <dgm:t>
        <a:bodyPr/>
        <a:lstStyle/>
        <a:p>
          <a:pPr rtl="1"/>
          <a:endParaRPr lang="ar-SA"/>
        </a:p>
      </dgm:t>
    </dgm:pt>
    <dgm:pt modelId="{39A30024-EA26-4563-A7D4-93E837A335B1}" type="sibTrans" cxnId="{4B84D175-406E-43DC-B2DD-70526D672A0D}">
      <dgm:prSet/>
      <dgm:spPr/>
      <dgm:t>
        <a:bodyPr/>
        <a:lstStyle/>
        <a:p>
          <a:pPr rtl="1"/>
          <a:endParaRPr lang="ar-SA"/>
        </a:p>
      </dgm:t>
    </dgm:pt>
    <dgm:pt modelId="{2A89CF4F-116D-4E88-AA4A-6AB06405B0DD}">
      <dgm:prSet/>
      <dgm:spPr/>
      <dgm:t>
        <a:bodyPr/>
        <a:lstStyle/>
        <a:p>
          <a:pPr rtl="1"/>
          <a:r>
            <a:rPr lang="ar-SA" smtClean="0"/>
            <a:t>ولا يشبع منه العلماء </a:t>
          </a:r>
          <a:endParaRPr lang="ar-SA" dirty="0"/>
        </a:p>
      </dgm:t>
    </dgm:pt>
    <dgm:pt modelId="{6021DDC6-89EE-45ED-9B6B-A24881E19F2F}" type="parTrans" cxnId="{453943D5-E781-48DC-B932-4D4929C3B419}">
      <dgm:prSet/>
      <dgm:spPr/>
      <dgm:t>
        <a:bodyPr/>
        <a:lstStyle/>
        <a:p>
          <a:pPr rtl="1"/>
          <a:endParaRPr lang="ar-SA"/>
        </a:p>
      </dgm:t>
    </dgm:pt>
    <dgm:pt modelId="{80205028-CD31-484F-800E-8AD82DA34168}" type="sibTrans" cxnId="{453943D5-E781-48DC-B932-4D4929C3B419}">
      <dgm:prSet/>
      <dgm:spPr/>
      <dgm:t>
        <a:bodyPr/>
        <a:lstStyle/>
        <a:p>
          <a:pPr rtl="1"/>
          <a:endParaRPr lang="ar-SA"/>
        </a:p>
      </dgm:t>
    </dgm:pt>
    <dgm:pt modelId="{98D65C6E-71AF-4A3E-B5AA-F0CF2BB275F3}">
      <dgm:prSet/>
      <dgm:spPr/>
      <dgm:t>
        <a:bodyPr/>
        <a:lstStyle/>
        <a:p>
          <a:pPr rtl="1"/>
          <a:r>
            <a:rPr lang="ar-SA" dirty="0" smtClean="0"/>
            <a:t>ولا تلتبس به الألسنة</a:t>
          </a:r>
          <a:endParaRPr lang="ar-SA" dirty="0"/>
        </a:p>
      </dgm:t>
    </dgm:pt>
    <dgm:pt modelId="{4F8FF590-FBB0-4C00-AAA0-B0807516D05D}" type="parTrans" cxnId="{CF7B7F58-2BE9-4540-9A7E-150C7D6FC2EC}">
      <dgm:prSet/>
      <dgm:spPr/>
      <dgm:t>
        <a:bodyPr/>
        <a:lstStyle/>
        <a:p>
          <a:pPr rtl="1"/>
          <a:endParaRPr lang="ar-SA"/>
        </a:p>
      </dgm:t>
    </dgm:pt>
    <dgm:pt modelId="{FBD9AB95-3EAF-47C4-9471-EA38F891B1DB}" type="sibTrans" cxnId="{CF7B7F58-2BE9-4540-9A7E-150C7D6FC2EC}">
      <dgm:prSet/>
      <dgm:spPr/>
      <dgm:t>
        <a:bodyPr/>
        <a:lstStyle/>
        <a:p>
          <a:pPr rtl="1"/>
          <a:endParaRPr lang="ar-SA"/>
        </a:p>
      </dgm:t>
    </dgm:pt>
    <dgm:pt modelId="{6CD04632-367D-4700-8277-EDFCD0336775}">
      <dgm:prSet/>
      <dgm:spPr/>
      <dgm:t>
        <a:bodyPr/>
        <a:lstStyle/>
        <a:p>
          <a:pPr rtl="1"/>
          <a:r>
            <a:rPr lang="ar-SA" smtClean="0"/>
            <a:t>وهو الذي لا تزيغ به الأهواء </a:t>
          </a:r>
          <a:endParaRPr lang="ar-SA" dirty="0"/>
        </a:p>
      </dgm:t>
    </dgm:pt>
    <dgm:pt modelId="{DFDE53F5-0907-4DCF-A772-72E9DBDC4179}" type="parTrans" cxnId="{FE6DB3DC-8DBA-4F14-AF78-0EAB97438651}">
      <dgm:prSet/>
      <dgm:spPr/>
      <dgm:t>
        <a:bodyPr/>
        <a:lstStyle/>
        <a:p>
          <a:pPr rtl="1"/>
          <a:endParaRPr lang="ar-SA"/>
        </a:p>
      </dgm:t>
    </dgm:pt>
    <dgm:pt modelId="{A7C3B889-8E40-4B4F-9721-7C849F46871A}" type="sibTrans" cxnId="{FE6DB3DC-8DBA-4F14-AF78-0EAB97438651}">
      <dgm:prSet/>
      <dgm:spPr/>
      <dgm:t>
        <a:bodyPr/>
        <a:lstStyle/>
        <a:p>
          <a:pPr rtl="1"/>
          <a:endParaRPr lang="ar-SA"/>
        </a:p>
      </dgm:t>
    </dgm:pt>
    <dgm:pt modelId="{C16E3020-4E2B-407A-B465-EAFFF577A9B1}">
      <dgm:prSet/>
      <dgm:spPr/>
      <dgm:t>
        <a:bodyPr/>
        <a:lstStyle/>
        <a:p>
          <a:pPr rtl="1"/>
          <a:r>
            <a:rPr lang="ar-SA" dirty="0" smtClean="0"/>
            <a:t>من قال به صدق</a:t>
          </a:r>
          <a:endParaRPr lang="ar-SA" dirty="0"/>
        </a:p>
      </dgm:t>
    </dgm:pt>
    <dgm:pt modelId="{C8E2431C-EC9D-4B1C-AC20-F2C3ADF32DAA}" type="parTrans" cxnId="{E7B05528-FC5C-4FCD-B833-8F75208FC071}">
      <dgm:prSet/>
      <dgm:spPr/>
      <dgm:t>
        <a:bodyPr/>
        <a:lstStyle/>
        <a:p>
          <a:pPr rtl="1"/>
          <a:endParaRPr lang="ar-SA"/>
        </a:p>
      </dgm:t>
    </dgm:pt>
    <dgm:pt modelId="{51BB13E4-9ED4-4049-AD57-6CBCC90BE7DD}" type="sibTrans" cxnId="{E7B05528-FC5C-4FCD-B833-8F75208FC071}">
      <dgm:prSet/>
      <dgm:spPr/>
      <dgm:t>
        <a:bodyPr/>
        <a:lstStyle/>
        <a:p>
          <a:pPr rtl="1"/>
          <a:endParaRPr lang="ar-SA"/>
        </a:p>
      </dgm:t>
    </dgm:pt>
    <dgm:pt modelId="{8C9DA11F-3709-46F5-AA83-62B880860613}">
      <dgm:prSet/>
      <dgm:spPr/>
      <dgm:t>
        <a:bodyPr/>
        <a:lstStyle/>
        <a:p>
          <a:pPr rtl="1"/>
          <a:r>
            <a:rPr lang="ar-SA" smtClean="0"/>
            <a:t>ومن دعا إليه هدي إلى صراط مستقيم </a:t>
          </a:r>
          <a:endParaRPr lang="ar-SA"/>
        </a:p>
      </dgm:t>
    </dgm:pt>
    <dgm:pt modelId="{5B113251-83DD-4A47-962E-7EE65142A35B}" type="parTrans" cxnId="{BF3660A5-749B-4885-B76A-CF08A5B1079A}">
      <dgm:prSet/>
      <dgm:spPr/>
      <dgm:t>
        <a:bodyPr/>
        <a:lstStyle/>
        <a:p>
          <a:pPr rtl="1"/>
          <a:endParaRPr lang="ar-SA"/>
        </a:p>
      </dgm:t>
    </dgm:pt>
    <dgm:pt modelId="{B7DC78C6-3A47-49BC-A641-744B82B29237}" type="sibTrans" cxnId="{BF3660A5-749B-4885-B76A-CF08A5B1079A}">
      <dgm:prSet/>
      <dgm:spPr/>
      <dgm:t>
        <a:bodyPr/>
        <a:lstStyle/>
        <a:p>
          <a:pPr rtl="1"/>
          <a:endParaRPr lang="ar-SA"/>
        </a:p>
      </dgm:t>
    </dgm:pt>
    <dgm:pt modelId="{E9B6E3CB-E174-4C1D-A7D6-0D82E531A717}">
      <dgm:prSet/>
      <dgm:spPr/>
      <dgm:t>
        <a:bodyPr/>
        <a:lstStyle/>
        <a:p>
          <a:pPr rtl="1"/>
          <a:r>
            <a:rPr lang="ar-SA" smtClean="0"/>
            <a:t>ومن عمل به أجر</a:t>
          </a:r>
          <a:endParaRPr lang="ar-SA"/>
        </a:p>
      </dgm:t>
    </dgm:pt>
    <dgm:pt modelId="{1691F32C-51D5-4C60-B22B-55C39935172F}" type="parTrans" cxnId="{6DAA128A-686D-4419-AB65-1B72148155D4}">
      <dgm:prSet/>
      <dgm:spPr/>
      <dgm:t>
        <a:bodyPr/>
        <a:lstStyle/>
        <a:p>
          <a:pPr rtl="1"/>
          <a:endParaRPr lang="ar-SA"/>
        </a:p>
      </dgm:t>
    </dgm:pt>
    <dgm:pt modelId="{E600337A-4688-4D77-8E3C-FF412464880C}" type="sibTrans" cxnId="{6DAA128A-686D-4419-AB65-1B72148155D4}">
      <dgm:prSet/>
      <dgm:spPr/>
      <dgm:t>
        <a:bodyPr/>
        <a:lstStyle/>
        <a:p>
          <a:pPr rtl="1"/>
          <a:endParaRPr lang="ar-SA"/>
        </a:p>
      </dgm:t>
    </dgm:pt>
    <dgm:pt modelId="{D43E3E93-9B92-4B5B-A2CD-B1E8CF680CA1}">
      <dgm:prSet/>
      <dgm:spPr/>
      <dgm:t>
        <a:bodyPr/>
        <a:lstStyle/>
        <a:p>
          <a:pPr rtl="1"/>
          <a:r>
            <a:rPr lang="ar-SA" dirty="0" smtClean="0"/>
            <a:t> ومن حكم به عدل </a:t>
          </a:r>
          <a:endParaRPr lang="ar-SA" dirty="0"/>
        </a:p>
      </dgm:t>
    </dgm:pt>
    <dgm:pt modelId="{E1FB6579-F296-4788-BEDB-9DC4BA5E5133}" type="parTrans" cxnId="{65A97190-640B-4833-81D9-BB4B103A8CA8}">
      <dgm:prSet/>
      <dgm:spPr/>
      <dgm:t>
        <a:bodyPr/>
        <a:lstStyle/>
        <a:p>
          <a:pPr rtl="1"/>
          <a:endParaRPr lang="ar-SA"/>
        </a:p>
      </dgm:t>
    </dgm:pt>
    <dgm:pt modelId="{80DEC865-45DD-46F7-8A9F-EFC7E78A27B0}" type="sibTrans" cxnId="{65A97190-640B-4833-81D9-BB4B103A8CA8}">
      <dgm:prSet/>
      <dgm:spPr/>
      <dgm:t>
        <a:bodyPr/>
        <a:lstStyle/>
        <a:p>
          <a:pPr rtl="1"/>
          <a:endParaRPr lang="ar-SA"/>
        </a:p>
      </dgm:t>
    </dgm:pt>
    <dgm:pt modelId="{2179E3EC-04D7-49BA-90C3-66150D6C6F62}" type="pres">
      <dgm:prSet presAssocID="{BA1EBF88-18F5-49CE-B64F-6DE9E69B3F1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BD3DE51-FE15-43B8-96D9-098D38FB3975}" type="pres">
      <dgm:prSet presAssocID="{1835CF56-1E10-40E7-99E3-F643883098C2}" presName="roof" presStyleLbl="dkBgShp" presStyleIdx="0" presStyleCnt="2"/>
      <dgm:spPr/>
      <dgm:t>
        <a:bodyPr/>
        <a:lstStyle/>
        <a:p>
          <a:pPr rtl="1"/>
          <a:endParaRPr lang="ar-SA"/>
        </a:p>
      </dgm:t>
    </dgm:pt>
    <dgm:pt modelId="{068B9C8E-C3CE-4B2E-BECB-8014E9CBE940}" type="pres">
      <dgm:prSet presAssocID="{1835CF56-1E10-40E7-99E3-F643883098C2}" presName="pillars" presStyleCnt="0"/>
      <dgm:spPr/>
    </dgm:pt>
    <dgm:pt modelId="{AABD29CF-F60C-4D6F-AE6A-D5D110FE6935}" type="pres">
      <dgm:prSet presAssocID="{1835CF56-1E10-40E7-99E3-F643883098C2}" presName="pillar1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A58B022-E801-4A46-9AC6-2020685E226E}" type="pres">
      <dgm:prSet presAssocID="{D43E3E93-9B92-4B5B-A2CD-B1E8CF680CA1}" presName="pillarX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2E7F5BA-0699-4929-94D0-B5034710D8A8}" type="pres">
      <dgm:prSet presAssocID="{E9B6E3CB-E174-4C1D-A7D6-0D82E531A717}" presName="pillarX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59B11CE-B76D-4036-BD54-74C543D8799E}" type="pres">
      <dgm:prSet presAssocID="{C16E3020-4E2B-407A-B465-EAFFF577A9B1}" presName="pillarX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2E5BB24-1668-43A6-A9AB-F6354E96CABA}" type="pres">
      <dgm:prSet presAssocID="{38A7C1DC-6016-4C8D-A36D-9197CC3CEF94}" presName="pillarX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FE5A41-6319-4429-930F-2CFB7D8BBCD6}" type="pres">
      <dgm:prSet presAssocID="{11291787-BE72-40E8-ACCB-FC6FB28E289B}" presName="pillarX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E0A43AD-F8CA-448A-A917-D19EA4E7734E}" type="pres">
      <dgm:prSet presAssocID="{2A89CF4F-116D-4E88-AA4A-6AB06405B0DD}" presName="pillarX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992B467-B050-4986-BEF8-E4A82FA00595}" type="pres">
      <dgm:prSet presAssocID="{98D65C6E-71AF-4A3E-B5AA-F0CF2BB275F3}" presName="pillarX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9792752-4041-4174-B44F-D28EC4E008A3}" type="pres">
      <dgm:prSet presAssocID="{6CD04632-367D-4700-8277-EDFCD0336775}" presName="pillarX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67D3593-79DC-4A20-82B9-09A8A19C466E}" type="pres">
      <dgm:prSet presAssocID="{1835CF56-1E10-40E7-99E3-F643883098C2}" presName="base" presStyleLbl="dkBgShp" presStyleIdx="1" presStyleCnt="2"/>
      <dgm:spPr/>
    </dgm:pt>
  </dgm:ptLst>
  <dgm:cxnLst>
    <dgm:cxn modelId="{FE6DB3DC-8DBA-4F14-AF78-0EAB97438651}" srcId="{1835CF56-1E10-40E7-99E3-F643883098C2}" destId="{6CD04632-367D-4700-8277-EDFCD0336775}" srcOrd="8" destOrd="0" parTransId="{DFDE53F5-0907-4DCF-A772-72E9DBDC4179}" sibTransId="{A7C3B889-8E40-4B4F-9721-7C849F46871A}"/>
    <dgm:cxn modelId="{4B84D175-406E-43DC-B2DD-70526D672A0D}" srcId="{1835CF56-1E10-40E7-99E3-F643883098C2}" destId="{11291787-BE72-40E8-ACCB-FC6FB28E289B}" srcOrd="5" destOrd="0" parTransId="{B4DBE5B9-B562-4D0F-8A1F-C1F8B2D81C67}" sibTransId="{39A30024-EA26-4563-A7D4-93E837A335B1}"/>
    <dgm:cxn modelId="{8C5A2E6E-A192-47F2-B5F6-A87FF3F09E17}" type="presOf" srcId="{98D65C6E-71AF-4A3E-B5AA-F0CF2BB275F3}" destId="{9992B467-B050-4986-BEF8-E4A82FA00595}" srcOrd="0" destOrd="0" presId="urn:microsoft.com/office/officeart/2005/8/layout/hList3"/>
    <dgm:cxn modelId="{E7B05528-FC5C-4FCD-B833-8F75208FC071}" srcId="{1835CF56-1E10-40E7-99E3-F643883098C2}" destId="{C16E3020-4E2B-407A-B465-EAFFF577A9B1}" srcOrd="3" destOrd="0" parTransId="{C8E2431C-EC9D-4B1C-AC20-F2C3ADF32DAA}" sibTransId="{51BB13E4-9ED4-4049-AD57-6CBCC90BE7DD}"/>
    <dgm:cxn modelId="{569B9F23-8D43-49BD-AE07-5F828C9E4F2C}" type="presOf" srcId="{38A7C1DC-6016-4C8D-A36D-9197CC3CEF94}" destId="{D2E5BB24-1668-43A6-A9AB-F6354E96CABA}" srcOrd="0" destOrd="0" presId="urn:microsoft.com/office/officeart/2005/8/layout/hList3"/>
    <dgm:cxn modelId="{49C69233-084C-446A-9514-03FAE02BF914}" type="presOf" srcId="{2A89CF4F-116D-4E88-AA4A-6AB06405B0DD}" destId="{BE0A43AD-F8CA-448A-A917-D19EA4E7734E}" srcOrd="0" destOrd="0" presId="urn:microsoft.com/office/officeart/2005/8/layout/hList3"/>
    <dgm:cxn modelId="{3B3889D7-0696-432C-AE62-6247F12C9634}" type="presOf" srcId="{C16E3020-4E2B-407A-B465-EAFFF577A9B1}" destId="{E59B11CE-B76D-4036-BD54-74C543D8799E}" srcOrd="0" destOrd="0" presId="urn:microsoft.com/office/officeart/2005/8/layout/hList3"/>
    <dgm:cxn modelId="{71525A89-9860-4BB5-9ED9-25D4A4BFCAC8}" type="presOf" srcId="{E9B6E3CB-E174-4C1D-A7D6-0D82E531A717}" destId="{C2E7F5BA-0699-4929-94D0-B5034710D8A8}" srcOrd="0" destOrd="0" presId="urn:microsoft.com/office/officeart/2005/8/layout/hList3"/>
    <dgm:cxn modelId="{2F09ADCD-4498-4CA4-B199-AB93DA5B15F8}" srcId="{1835CF56-1E10-40E7-99E3-F643883098C2}" destId="{38A7C1DC-6016-4C8D-A36D-9197CC3CEF94}" srcOrd="4" destOrd="0" parTransId="{BFAABE7D-F4F3-4F06-8089-B718EFA6788C}" sibTransId="{D3514608-7248-4873-87CC-8B13F6FB76BD}"/>
    <dgm:cxn modelId="{453943D5-E781-48DC-B932-4D4929C3B419}" srcId="{1835CF56-1E10-40E7-99E3-F643883098C2}" destId="{2A89CF4F-116D-4E88-AA4A-6AB06405B0DD}" srcOrd="6" destOrd="0" parTransId="{6021DDC6-89EE-45ED-9B6B-A24881E19F2F}" sibTransId="{80205028-CD31-484F-800E-8AD82DA34168}"/>
    <dgm:cxn modelId="{3462D893-2F93-4C6C-BCA5-E674A60EEBCE}" type="presOf" srcId="{D43E3E93-9B92-4B5B-A2CD-B1E8CF680CA1}" destId="{1A58B022-E801-4A46-9AC6-2020685E226E}" srcOrd="0" destOrd="0" presId="urn:microsoft.com/office/officeart/2005/8/layout/hList3"/>
    <dgm:cxn modelId="{8AD4CCF3-601C-412E-8981-043431DFC6E1}" type="presOf" srcId="{1835CF56-1E10-40E7-99E3-F643883098C2}" destId="{0BD3DE51-FE15-43B8-96D9-098D38FB3975}" srcOrd="0" destOrd="0" presId="urn:microsoft.com/office/officeart/2005/8/layout/hList3"/>
    <dgm:cxn modelId="{BF3660A5-749B-4885-B76A-CF08A5B1079A}" srcId="{1835CF56-1E10-40E7-99E3-F643883098C2}" destId="{8C9DA11F-3709-46F5-AA83-62B880860613}" srcOrd="0" destOrd="0" parTransId="{5B113251-83DD-4A47-962E-7EE65142A35B}" sibTransId="{B7DC78C6-3A47-49BC-A641-744B82B29237}"/>
    <dgm:cxn modelId="{65A97190-640B-4833-81D9-BB4B103A8CA8}" srcId="{1835CF56-1E10-40E7-99E3-F643883098C2}" destId="{D43E3E93-9B92-4B5B-A2CD-B1E8CF680CA1}" srcOrd="1" destOrd="0" parTransId="{E1FB6579-F296-4788-BEDB-9DC4BA5E5133}" sibTransId="{80DEC865-45DD-46F7-8A9F-EFC7E78A27B0}"/>
    <dgm:cxn modelId="{42F13183-F08D-448A-942D-EA7413660A0B}" type="presOf" srcId="{8C9DA11F-3709-46F5-AA83-62B880860613}" destId="{AABD29CF-F60C-4D6F-AE6A-D5D110FE6935}" srcOrd="0" destOrd="0" presId="urn:microsoft.com/office/officeart/2005/8/layout/hList3"/>
    <dgm:cxn modelId="{E930974E-7C52-492D-8339-49EF0ECEAAFE}" type="presOf" srcId="{BA1EBF88-18F5-49CE-B64F-6DE9E69B3F1F}" destId="{2179E3EC-04D7-49BA-90C3-66150D6C6F62}" srcOrd="0" destOrd="0" presId="urn:microsoft.com/office/officeart/2005/8/layout/hList3"/>
    <dgm:cxn modelId="{D5184939-5F4E-4521-89BB-165B929FA190}" srcId="{BA1EBF88-18F5-49CE-B64F-6DE9E69B3F1F}" destId="{1835CF56-1E10-40E7-99E3-F643883098C2}" srcOrd="0" destOrd="0" parTransId="{A74CA00D-91D8-4621-A01C-C76F76ED1380}" sibTransId="{2C058088-3F70-43B7-9F57-AFEE8D240363}"/>
    <dgm:cxn modelId="{CF7B7F58-2BE9-4540-9A7E-150C7D6FC2EC}" srcId="{1835CF56-1E10-40E7-99E3-F643883098C2}" destId="{98D65C6E-71AF-4A3E-B5AA-F0CF2BB275F3}" srcOrd="7" destOrd="0" parTransId="{4F8FF590-FBB0-4C00-AAA0-B0807516D05D}" sibTransId="{FBD9AB95-3EAF-47C4-9471-EA38F891B1DB}"/>
    <dgm:cxn modelId="{73F28E07-76EE-4B92-9CF7-D2F66774B739}" type="presOf" srcId="{6CD04632-367D-4700-8277-EDFCD0336775}" destId="{C9792752-4041-4174-B44F-D28EC4E008A3}" srcOrd="0" destOrd="0" presId="urn:microsoft.com/office/officeart/2005/8/layout/hList3"/>
    <dgm:cxn modelId="{6DAA128A-686D-4419-AB65-1B72148155D4}" srcId="{1835CF56-1E10-40E7-99E3-F643883098C2}" destId="{E9B6E3CB-E174-4C1D-A7D6-0D82E531A717}" srcOrd="2" destOrd="0" parTransId="{1691F32C-51D5-4C60-B22B-55C39935172F}" sibTransId="{E600337A-4688-4D77-8E3C-FF412464880C}"/>
    <dgm:cxn modelId="{CB9E4A5F-C807-4BE7-B6A9-81D5DDEE7F55}" type="presOf" srcId="{11291787-BE72-40E8-ACCB-FC6FB28E289B}" destId="{F0FE5A41-6319-4429-930F-2CFB7D8BBCD6}" srcOrd="0" destOrd="0" presId="urn:microsoft.com/office/officeart/2005/8/layout/hList3"/>
    <dgm:cxn modelId="{3EE83C41-E7AA-4726-BD9C-5B5F108EA3F4}" type="presParOf" srcId="{2179E3EC-04D7-49BA-90C3-66150D6C6F62}" destId="{0BD3DE51-FE15-43B8-96D9-098D38FB3975}" srcOrd="0" destOrd="0" presId="urn:microsoft.com/office/officeart/2005/8/layout/hList3"/>
    <dgm:cxn modelId="{4544C44C-8267-49B8-9A63-EF43673C5E92}" type="presParOf" srcId="{2179E3EC-04D7-49BA-90C3-66150D6C6F62}" destId="{068B9C8E-C3CE-4B2E-BECB-8014E9CBE940}" srcOrd="1" destOrd="0" presId="urn:microsoft.com/office/officeart/2005/8/layout/hList3"/>
    <dgm:cxn modelId="{CF6112AB-0714-4350-9707-BD8F2DF79997}" type="presParOf" srcId="{068B9C8E-C3CE-4B2E-BECB-8014E9CBE940}" destId="{AABD29CF-F60C-4D6F-AE6A-D5D110FE6935}" srcOrd="0" destOrd="0" presId="urn:microsoft.com/office/officeart/2005/8/layout/hList3"/>
    <dgm:cxn modelId="{C7F42B3B-58C9-4BDA-BF49-FB0B7558E63D}" type="presParOf" srcId="{068B9C8E-C3CE-4B2E-BECB-8014E9CBE940}" destId="{1A58B022-E801-4A46-9AC6-2020685E226E}" srcOrd="1" destOrd="0" presId="urn:microsoft.com/office/officeart/2005/8/layout/hList3"/>
    <dgm:cxn modelId="{FB353D5C-656A-4666-B28C-EDCBF97A645B}" type="presParOf" srcId="{068B9C8E-C3CE-4B2E-BECB-8014E9CBE940}" destId="{C2E7F5BA-0699-4929-94D0-B5034710D8A8}" srcOrd="2" destOrd="0" presId="urn:microsoft.com/office/officeart/2005/8/layout/hList3"/>
    <dgm:cxn modelId="{0E06E759-8113-482E-8A0F-20027CE9B8EF}" type="presParOf" srcId="{068B9C8E-C3CE-4B2E-BECB-8014E9CBE940}" destId="{E59B11CE-B76D-4036-BD54-74C543D8799E}" srcOrd="3" destOrd="0" presId="urn:microsoft.com/office/officeart/2005/8/layout/hList3"/>
    <dgm:cxn modelId="{29584FBA-FB68-444C-BBF6-60AAD5168891}" type="presParOf" srcId="{068B9C8E-C3CE-4B2E-BECB-8014E9CBE940}" destId="{D2E5BB24-1668-43A6-A9AB-F6354E96CABA}" srcOrd="4" destOrd="0" presId="urn:microsoft.com/office/officeart/2005/8/layout/hList3"/>
    <dgm:cxn modelId="{FACAF656-D707-4B94-B9DC-C73137FB6FA7}" type="presParOf" srcId="{068B9C8E-C3CE-4B2E-BECB-8014E9CBE940}" destId="{F0FE5A41-6319-4429-930F-2CFB7D8BBCD6}" srcOrd="5" destOrd="0" presId="urn:microsoft.com/office/officeart/2005/8/layout/hList3"/>
    <dgm:cxn modelId="{2B4D1D9A-9E13-45EB-B9C0-24FB5BB2C17F}" type="presParOf" srcId="{068B9C8E-C3CE-4B2E-BECB-8014E9CBE940}" destId="{BE0A43AD-F8CA-448A-A917-D19EA4E7734E}" srcOrd="6" destOrd="0" presId="urn:microsoft.com/office/officeart/2005/8/layout/hList3"/>
    <dgm:cxn modelId="{C4A9FBDD-6976-4494-8F0E-1DB8B2CF44CA}" type="presParOf" srcId="{068B9C8E-C3CE-4B2E-BECB-8014E9CBE940}" destId="{9992B467-B050-4986-BEF8-E4A82FA00595}" srcOrd="7" destOrd="0" presId="urn:microsoft.com/office/officeart/2005/8/layout/hList3"/>
    <dgm:cxn modelId="{C2682B64-05DC-4486-87F9-7AA2B26FEB9A}" type="presParOf" srcId="{068B9C8E-C3CE-4B2E-BECB-8014E9CBE940}" destId="{C9792752-4041-4174-B44F-D28EC4E008A3}" srcOrd="8" destOrd="0" presId="urn:microsoft.com/office/officeart/2005/8/layout/hList3"/>
    <dgm:cxn modelId="{47A0BCD0-6F34-441A-8E59-A47AC0BEA9AE}" type="presParOf" srcId="{2179E3EC-04D7-49BA-90C3-66150D6C6F62}" destId="{367D3593-79DC-4A20-82B9-09A8A19C466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15825A-1DEA-4015-AA64-FF5712FAA98E}" type="doc">
      <dgm:prSet loTypeId="urn:microsoft.com/office/officeart/2005/8/layout/hList3" loCatId="list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CE4B6603-0D1C-4B7A-8835-35F2978AB385}">
      <dgm:prSet phldrT="[Text]"/>
      <dgm:spPr/>
      <dgm:t>
        <a:bodyPr/>
        <a:lstStyle/>
        <a:p>
          <a:pPr rtl="1"/>
          <a:r>
            <a:rPr lang="ar-SA" b="1" dirty="0" smtClean="0"/>
            <a:t>كتاب الله تعالى </a:t>
          </a:r>
          <a:endParaRPr lang="ar-SA" dirty="0"/>
        </a:p>
      </dgm:t>
    </dgm:pt>
    <dgm:pt modelId="{AF7DC447-424E-4F79-81E9-EB9DFF040BA2}" type="parTrans" cxnId="{67DA8BB6-9483-4311-A9CD-FA9E476504AC}">
      <dgm:prSet/>
      <dgm:spPr/>
      <dgm:t>
        <a:bodyPr/>
        <a:lstStyle/>
        <a:p>
          <a:pPr rtl="1"/>
          <a:endParaRPr lang="ar-SA"/>
        </a:p>
      </dgm:t>
    </dgm:pt>
    <dgm:pt modelId="{E52B87F8-0541-4EC8-8B8A-88404CB7AE81}" type="sibTrans" cxnId="{67DA8BB6-9483-4311-A9CD-FA9E476504AC}">
      <dgm:prSet/>
      <dgm:spPr/>
      <dgm:t>
        <a:bodyPr/>
        <a:lstStyle/>
        <a:p>
          <a:pPr rtl="1"/>
          <a:endParaRPr lang="ar-SA"/>
        </a:p>
      </dgm:t>
    </dgm:pt>
    <dgm:pt modelId="{24233918-0292-4F67-A478-E49BE80971E2}">
      <dgm:prSet phldrT="[Text]"/>
      <dgm:spPr/>
      <dgm:t>
        <a:bodyPr/>
        <a:lstStyle/>
        <a:p>
          <a:pPr rtl="1"/>
          <a:r>
            <a:rPr lang="ar-SA" b="1" dirty="0" smtClean="0"/>
            <a:t>والوصول الى حقائق التقوى ومعادن الإيمان.</a:t>
          </a:r>
          <a:endParaRPr lang="ar-SA" dirty="0"/>
        </a:p>
      </dgm:t>
    </dgm:pt>
    <dgm:pt modelId="{027C7AEF-790A-4AFB-A4EA-6B673030835A}" type="parTrans" cxnId="{A89A9302-C94C-471B-9FA9-B68C6FD5C50D}">
      <dgm:prSet/>
      <dgm:spPr/>
      <dgm:t>
        <a:bodyPr/>
        <a:lstStyle/>
        <a:p>
          <a:pPr rtl="1"/>
          <a:endParaRPr lang="ar-SA"/>
        </a:p>
      </dgm:t>
    </dgm:pt>
    <dgm:pt modelId="{36058748-4CA8-40D3-AE70-99171030BFEF}" type="sibTrans" cxnId="{A89A9302-C94C-471B-9FA9-B68C6FD5C50D}">
      <dgm:prSet/>
      <dgm:spPr/>
      <dgm:t>
        <a:bodyPr/>
        <a:lstStyle/>
        <a:p>
          <a:pPr rtl="1"/>
          <a:endParaRPr lang="ar-SA"/>
        </a:p>
      </dgm:t>
    </dgm:pt>
    <dgm:pt modelId="{80DAC6C0-58A6-4F3B-8DAB-42169AEBCAFA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rgbClr val="FFFF00"/>
              </a:solidFill>
            </a:rPr>
            <a:t>والمنبع الصافي للعلم والخير والحكمة والنور </a:t>
          </a:r>
          <a:endParaRPr lang="ar-SA" dirty="0">
            <a:solidFill>
              <a:srgbClr val="FFFF00"/>
            </a:solidFill>
          </a:endParaRPr>
        </a:p>
      </dgm:t>
    </dgm:pt>
    <dgm:pt modelId="{6A263496-AFEE-4F32-A6F1-B17DEAA33884}" type="parTrans" cxnId="{38CCAFA4-FB9E-4346-9307-229AB17BA768}">
      <dgm:prSet/>
      <dgm:spPr/>
      <dgm:t>
        <a:bodyPr/>
        <a:lstStyle/>
        <a:p>
          <a:pPr rtl="1"/>
          <a:endParaRPr lang="ar-SA"/>
        </a:p>
      </dgm:t>
    </dgm:pt>
    <dgm:pt modelId="{0302B53E-2F5D-4D83-9955-7B9CBCB21124}" type="sibTrans" cxnId="{38CCAFA4-FB9E-4346-9307-229AB17BA768}">
      <dgm:prSet/>
      <dgm:spPr/>
      <dgm:t>
        <a:bodyPr/>
        <a:lstStyle/>
        <a:p>
          <a:pPr rtl="1"/>
          <a:endParaRPr lang="ar-SA"/>
        </a:p>
      </dgm:t>
    </dgm:pt>
    <dgm:pt modelId="{26CE1A09-2ED9-4688-A8A0-C226FA7CC4CC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rgbClr val="FF0000"/>
              </a:solidFill>
            </a:rPr>
            <a:t>الدستور الجامع لأحكام الإسلام </a:t>
          </a:r>
          <a:endParaRPr lang="ar-SA" dirty="0">
            <a:solidFill>
              <a:srgbClr val="FF0000"/>
            </a:solidFill>
          </a:endParaRPr>
        </a:p>
      </dgm:t>
    </dgm:pt>
    <dgm:pt modelId="{01BAAFB2-97E4-4ACE-B13B-DC8FE9FD6204}" type="parTrans" cxnId="{B8C415DC-397D-446D-B638-5505B2848A3D}">
      <dgm:prSet/>
      <dgm:spPr/>
      <dgm:t>
        <a:bodyPr/>
        <a:lstStyle/>
        <a:p>
          <a:pPr rtl="1"/>
          <a:endParaRPr lang="ar-SA"/>
        </a:p>
      </dgm:t>
    </dgm:pt>
    <dgm:pt modelId="{22787FD3-0AB0-4422-8721-1DF805AAC642}" type="sibTrans" cxnId="{B8C415DC-397D-446D-B638-5505B2848A3D}">
      <dgm:prSet/>
      <dgm:spPr/>
      <dgm:t>
        <a:bodyPr/>
        <a:lstStyle/>
        <a:p>
          <a:pPr rtl="1"/>
          <a:endParaRPr lang="ar-SA"/>
        </a:p>
      </dgm:t>
    </dgm:pt>
    <dgm:pt modelId="{69D97E31-84FF-4C4E-B6AC-E69580761FA6}">
      <dgm:prSet/>
      <dgm:spPr/>
      <dgm:t>
        <a:bodyPr/>
        <a:lstStyle/>
        <a:p>
          <a:pPr rtl="1"/>
          <a:r>
            <a:rPr lang="ar-SA" b="1" dirty="0" smtClean="0">
              <a:solidFill>
                <a:srgbClr val="002060"/>
              </a:solidFill>
            </a:rPr>
            <a:t>والوسيلة المختصرة لمعرفة الله تعالى وقربه ورضاه </a:t>
          </a:r>
          <a:endParaRPr lang="ar-SA" dirty="0">
            <a:solidFill>
              <a:srgbClr val="002060"/>
            </a:solidFill>
          </a:endParaRPr>
        </a:p>
      </dgm:t>
    </dgm:pt>
    <dgm:pt modelId="{F106E04E-56AD-4F7A-B647-214B05D276E2}" type="parTrans" cxnId="{3F7F741B-D151-4C71-A988-9CC99C063D14}">
      <dgm:prSet/>
      <dgm:spPr/>
      <dgm:t>
        <a:bodyPr/>
        <a:lstStyle/>
        <a:p>
          <a:pPr rtl="1"/>
          <a:endParaRPr lang="ar-SA"/>
        </a:p>
      </dgm:t>
    </dgm:pt>
    <dgm:pt modelId="{2EE90A80-FBA1-4602-87F7-DA9ED8541BB5}" type="sibTrans" cxnId="{3F7F741B-D151-4C71-A988-9CC99C063D14}">
      <dgm:prSet/>
      <dgm:spPr/>
      <dgm:t>
        <a:bodyPr/>
        <a:lstStyle/>
        <a:p>
          <a:pPr rtl="1"/>
          <a:endParaRPr lang="ar-SA"/>
        </a:p>
      </dgm:t>
    </dgm:pt>
    <dgm:pt modelId="{3157222F-99C1-4188-AF0C-7911EFACDEA8}" type="pres">
      <dgm:prSet presAssocID="{8415825A-1DEA-4015-AA64-FF5712FAA98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CC5DB41-495D-41A4-B5D4-217CEBD0034D}" type="pres">
      <dgm:prSet presAssocID="{CE4B6603-0D1C-4B7A-8835-35F2978AB385}" presName="roof" presStyleLbl="dkBgShp" presStyleIdx="0" presStyleCnt="2"/>
      <dgm:spPr/>
      <dgm:t>
        <a:bodyPr/>
        <a:lstStyle/>
        <a:p>
          <a:pPr rtl="1"/>
          <a:endParaRPr lang="ar-SA"/>
        </a:p>
      </dgm:t>
    </dgm:pt>
    <dgm:pt modelId="{380E5156-A5F9-40B9-8CD8-F28F2B81F3CE}" type="pres">
      <dgm:prSet presAssocID="{CE4B6603-0D1C-4B7A-8835-35F2978AB385}" presName="pillars" presStyleCnt="0"/>
      <dgm:spPr/>
    </dgm:pt>
    <dgm:pt modelId="{218C446A-A81C-44E1-9319-78AA202BB475}" type="pres">
      <dgm:prSet presAssocID="{CE4B6603-0D1C-4B7A-8835-35F2978AB385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456C03C-E450-493D-9140-18E83B3821D8}" type="pres">
      <dgm:prSet presAssocID="{69D97E31-84FF-4C4E-B6AC-E69580761FA6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452EA32-6BDD-4BDF-A346-6B7C07F9085D}" type="pres">
      <dgm:prSet presAssocID="{80DAC6C0-58A6-4F3B-8DAB-42169AEBCAFA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519FE70-0728-49D9-8F1A-8E2DEA49F66D}" type="pres">
      <dgm:prSet presAssocID="{26CE1A09-2ED9-4688-A8A0-C226FA7CC4CC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83E13C6-4D23-4075-B607-2ECDC0E90775}" type="pres">
      <dgm:prSet presAssocID="{CE4B6603-0D1C-4B7A-8835-35F2978AB385}" presName="base" presStyleLbl="dkBgShp" presStyleIdx="1" presStyleCnt="2"/>
      <dgm:spPr/>
    </dgm:pt>
  </dgm:ptLst>
  <dgm:cxnLst>
    <dgm:cxn modelId="{B8C415DC-397D-446D-B638-5505B2848A3D}" srcId="{CE4B6603-0D1C-4B7A-8835-35F2978AB385}" destId="{26CE1A09-2ED9-4688-A8A0-C226FA7CC4CC}" srcOrd="3" destOrd="0" parTransId="{01BAAFB2-97E4-4ACE-B13B-DC8FE9FD6204}" sibTransId="{22787FD3-0AB0-4422-8721-1DF805AAC642}"/>
    <dgm:cxn modelId="{442C18CD-6723-44CD-B074-973AE9A22DEE}" type="presOf" srcId="{8415825A-1DEA-4015-AA64-FF5712FAA98E}" destId="{3157222F-99C1-4188-AF0C-7911EFACDEA8}" srcOrd="0" destOrd="0" presId="urn:microsoft.com/office/officeart/2005/8/layout/hList3"/>
    <dgm:cxn modelId="{67DA8BB6-9483-4311-A9CD-FA9E476504AC}" srcId="{8415825A-1DEA-4015-AA64-FF5712FAA98E}" destId="{CE4B6603-0D1C-4B7A-8835-35F2978AB385}" srcOrd="0" destOrd="0" parTransId="{AF7DC447-424E-4F79-81E9-EB9DFF040BA2}" sibTransId="{E52B87F8-0541-4EC8-8B8A-88404CB7AE81}"/>
    <dgm:cxn modelId="{58D3EA03-AB33-4CD8-9A5E-5F4D884AA7F9}" type="presOf" srcId="{24233918-0292-4F67-A478-E49BE80971E2}" destId="{218C446A-A81C-44E1-9319-78AA202BB475}" srcOrd="0" destOrd="0" presId="urn:microsoft.com/office/officeart/2005/8/layout/hList3"/>
    <dgm:cxn modelId="{38CCAFA4-FB9E-4346-9307-229AB17BA768}" srcId="{CE4B6603-0D1C-4B7A-8835-35F2978AB385}" destId="{80DAC6C0-58A6-4F3B-8DAB-42169AEBCAFA}" srcOrd="2" destOrd="0" parTransId="{6A263496-AFEE-4F32-A6F1-B17DEAA33884}" sibTransId="{0302B53E-2F5D-4D83-9955-7B9CBCB21124}"/>
    <dgm:cxn modelId="{0043BA31-E384-44A5-8242-ADC806356C1A}" type="presOf" srcId="{CE4B6603-0D1C-4B7A-8835-35F2978AB385}" destId="{FCC5DB41-495D-41A4-B5D4-217CEBD0034D}" srcOrd="0" destOrd="0" presId="urn:microsoft.com/office/officeart/2005/8/layout/hList3"/>
    <dgm:cxn modelId="{A89A9302-C94C-471B-9FA9-B68C6FD5C50D}" srcId="{CE4B6603-0D1C-4B7A-8835-35F2978AB385}" destId="{24233918-0292-4F67-A478-E49BE80971E2}" srcOrd="0" destOrd="0" parTransId="{027C7AEF-790A-4AFB-A4EA-6B673030835A}" sibTransId="{36058748-4CA8-40D3-AE70-99171030BFEF}"/>
    <dgm:cxn modelId="{C1643840-15AF-49E4-B0B5-7B60D161B49A}" type="presOf" srcId="{69D97E31-84FF-4C4E-B6AC-E69580761FA6}" destId="{7456C03C-E450-493D-9140-18E83B3821D8}" srcOrd="0" destOrd="0" presId="urn:microsoft.com/office/officeart/2005/8/layout/hList3"/>
    <dgm:cxn modelId="{428415FD-AEF8-4D23-8631-C02608BFA155}" type="presOf" srcId="{80DAC6C0-58A6-4F3B-8DAB-42169AEBCAFA}" destId="{7452EA32-6BDD-4BDF-A346-6B7C07F9085D}" srcOrd="0" destOrd="0" presId="urn:microsoft.com/office/officeart/2005/8/layout/hList3"/>
    <dgm:cxn modelId="{65F292DD-AEA6-4BDC-B8AC-D38130DF82DE}" type="presOf" srcId="{26CE1A09-2ED9-4688-A8A0-C226FA7CC4CC}" destId="{A519FE70-0728-49D9-8F1A-8E2DEA49F66D}" srcOrd="0" destOrd="0" presId="urn:microsoft.com/office/officeart/2005/8/layout/hList3"/>
    <dgm:cxn modelId="{3F7F741B-D151-4C71-A988-9CC99C063D14}" srcId="{CE4B6603-0D1C-4B7A-8835-35F2978AB385}" destId="{69D97E31-84FF-4C4E-B6AC-E69580761FA6}" srcOrd="1" destOrd="0" parTransId="{F106E04E-56AD-4F7A-B647-214B05D276E2}" sibTransId="{2EE90A80-FBA1-4602-87F7-DA9ED8541BB5}"/>
    <dgm:cxn modelId="{9D24FAC6-641C-4727-ACBC-4C4846C6D854}" type="presParOf" srcId="{3157222F-99C1-4188-AF0C-7911EFACDEA8}" destId="{FCC5DB41-495D-41A4-B5D4-217CEBD0034D}" srcOrd="0" destOrd="0" presId="urn:microsoft.com/office/officeart/2005/8/layout/hList3"/>
    <dgm:cxn modelId="{765D9352-F8D5-444F-8972-14DD74B0CE57}" type="presParOf" srcId="{3157222F-99C1-4188-AF0C-7911EFACDEA8}" destId="{380E5156-A5F9-40B9-8CD8-F28F2B81F3CE}" srcOrd="1" destOrd="0" presId="urn:microsoft.com/office/officeart/2005/8/layout/hList3"/>
    <dgm:cxn modelId="{8C32AA7C-65F3-4B85-B9F6-F5BDAF94D316}" type="presParOf" srcId="{380E5156-A5F9-40B9-8CD8-F28F2B81F3CE}" destId="{218C446A-A81C-44E1-9319-78AA202BB475}" srcOrd="0" destOrd="0" presId="urn:microsoft.com/office/officeart/2005/8/layout/hList3"/>
    <dgm:cxn modelId="{93742B31-2664-4B7A-A29B-4E88AC3CEB79}" type="presParOf" srcId="{380E5156-A5F9-40B9-8CD8-F28F2B81F3CE}" destId="{7456C03C-E450-493D-9140-18E83B3821D8}" srcOrd="1" destOrd="0" presId="urn:microsoft.com/office/officeart/2005/8/layout/hList3"/>
    <dgm:cxn modelId="{7C759AAC-7A46-413F-AAB3-98B66C31323C}" type="presParOf" srcId="{380E5156-A5F9-40B9-8CD8-F28F2B81F3CE}" destId="{7452EA32-6BDD-4BDF-A346-6B7C07F9085D}" srcOrd="2" destOrd="0" presId="urn:microsoft.com/office/officeart/2005/8/layout/hList3"/>
    <dgm:cxn modelId="{99EFA274-288C-41EF-8C39-30D3E36B36D9}" type="presParOf" srcId="{380E5156-A5F9-40B9-8CD8-F28F2B81F3CE}" destId="{A519FE70-0728-49D9-8F1A-8E2DEA49F66D}" srcOrd="3" destOrd="0" presId="urn:microsoft.com/office/officeart/2005/8/layout/hList3"/>
    <dgm:cxn modelId="{629E165B-2E9D-4C4D-972B-E7559B81CF06}" type="presParOf" srcId="{3157222F-99C1-4188-AF0C-7911EFACDEA8}" destId="{783E13C6-4D23-4075-B607-2ECDC0E9077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852BB3-F1E3-42BE-ADE1-C3FF58AFB867}" type="doc">
      <dgm:prSet loTypeId="urn:microsoft.com/office/officeart/2005/8/layout/hList3" loCatId="list" qsTypeId="urn:microsoft.com/office/officeart/2005/8/quickstyle/3d9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0081A0BF-A08E-4762-B1BB-4E0100909BB6}">
      <dgm:prSet phldrT="[Text]"/>
      <dgm:spPr/>
      <dgm:t>
        <a:bodyPr/>
        <a:lstStyle/>
        <a:p>
          <a:pPr rtl="1"/>
          <a:r>
            <a:rPr lang="ar-SA" smtClean="0"/>
            <a:t>القرآن الكريم</a:t>
          </a:r>
          <a:endParaRPr lang="ar-SA" dirty="0"/>
        </a:p>
      </dgm:t>
    </dgm:pt>
    <dgm:pt modelId="{5AA52B11-B2B3-416B-A76F-3823399DA68B}" type="parTrans" cxnId="{37A0E038-6BDD-4ED2-905A-2894CA6A487E}">
      <dgm:prSet/>
      <dgm:spPr/>
      <dgm:t>
        <a:bodyPr/>
        <a:lstStyle/>
        <a:p>
          <a:pPr rtl="1"/>
          <a:endParaRPr lang="ar-SA"/>
        </a:p>
      </dgm:t>
    </dgm:pt>
    <dgm:pt modelId="{19086EB5-C014-4A97-9451-125C3039C7A5}" type="sibTrans" cxnId="{37A0E038-6BDD-4ED2-905A-2894CA6A487E}">
      <dgm:prSet/>
      <dgm:spPr/>
      <dgm:t>
        <a:bodyPr/>
        <a:lstStyle/>
        <a:p>
          <a:pPr rtl="1"/>
          <a:endParaRPr lang="ar-SA"/>
        </a:p>
      </dgm:t>
    </dgm:pt>
    <dgm:pt modelId="{B1D63C99-C8BC-4515-873D-170CD902531E}">
      <dgm:prSet phldrT="[Text]"/>
      <dgm:spPr/>
      <dgm:t>
        <a:bodyPr/>
        <a:lstStyle/>
        <a:p>
          <a:pPr rtl="1"/>
          <a:r>
            <a:rPr lang="ar-SA" dirty="0" smtClean="0"/>
            <a:t>عدد</a:t>
          </a:r>
        </a:p>
        <a:p>
          <a:pPr rtl="1"/>
          <a:r>
            <a:rPr lang="ar-SA" dirty="0" smtClean="0"/>
            <a:t>الأحزاب</a:t>
          </a:r>
          <a:endParaRPr lang="ar-SA" dirty="0"/>
        </a:p>
      </dgm:t>
    </dgm:pt>
    <dgm:pt modelId="{E441D2B2-71AF-4A15-A3BA-20AFA6145F11}" type="parTrans" cxnId="{673DA976-E67A-4646-942F-DF072DF1B7AD}">
      <dgm:prSet/>
      <dgm:spPr/>
      <dgm:t>
        <a:bodyPr/>
        <a:lstStyle/>
        <a:p>
          <a:pPr rtl="1"/>
          <a:endParaRPr lang="ar-SA"/>
        </a:p>
      </dgm:t>
    </dgm:pt>
    <dgm:pt modelId="{68513CF5-47CF-4500-AF15-34B337C13988}" type="sibTrans" cxnId="{673DA976-E67A-4646-942F-DF072DF1B7AD}">
      <dgm:prSet/>
      <dgm:spPr/>
      <dgm:t>
        <a:bodyPr/>
        <a:lstStyle/>
        <a:p>
          <a:pPr rtl="1"/>
          <a:endParaRPr lang="ar-SA"/>
        </a:p>
      </dgm:t>
    </dgm:pt>
    <dgm:pt modelId="{D1D8FB11-D3E9-4FCE-AEA3-081058CADE8A}">
      <dgm:prSet phldrT="[Text]"/>
      <dgm:spPr/>
      <dgm:t>
        <a:bodyPr/>
        <a:lstStyle/>
        <a:p>
          <a:pPr rtl="1"/>
          <a:r>
            <a:rPr lang="ar-SA" smtClean="0"/>
            <a:t>60</a:t>
          </a:r>
        </a:p>
        <a:p>
          <a:pPr rtl="1"/>
          <a:r>
            <a:rPr lang="ar-SA" smtClean="0"/>
            <a:t>حزب</a:t>
          </a:r>
          <a:endParaRPr lang="ar-SA" dirty="0"/>
        </a:p>
      </dgm:t>
    </dgm:pt>
    <dgm:pt modelId="{544E02DB-D3E2-4B4E-992F-807EB854E410}" type="parTrans" cxnId="{BE389462-B003-479D-8017-AE1D01D4CE67}">
      <dgm:prSet/>
      <dgm:spPr/>
      <dgm:t>
        <a:bodyPr/>
        <a:lstStyle/>
        <a:p>
          <a:pPr rtl="1"/>
          <a:endParaRPr lang="ar-SA"/>
        </a:p>
      </dgm:t>
    </dgm:pt>
    <dgm:pt modelId="{2D858200-51F4-4152-8399-5EA5B3C286A9}" type="sibTrans" cxnId="{BE389462-B003-479D-8017-AE1D01D4CE67}">
      <dgm:prSet/>
      <dgm:spPr/>
      <dgm:t>
        <a:bodyPr/>
        <a:lstStyle/>
        <a:p>
          <a:pPr rtl="1"/>
          <a:endParaRPr lang="ar-SA"/>
        </a:p>
      </dgm:t>
    </dgm:pt>
    <dgm:pt modelId="{AE67825C-73F8-44BE-AF04-A0DC88FE1B15}">
      <dgm:prSet phldrT="[Text]"/>
      <dgm:spPr/>
      <dgm:t>
        <a:bodyPr/>
        <a:lstStyle/>
        <a:p>
          <a:pPr rtl="1"/>
          <a:r>
            <a:rPr lang="ar-SA" dirty="0" smtClean="0"/>
            <a:t>عدد</a:t>
          </a:r>
        </a:p>
        <a:p>
          <a:pPr rtl="1"/>
          <a:r>
            <a:rPr lang="ar-SA" dirty="0" smtClean="0"/>
            <a:t>الأجزاء</a:t>
          </a:r>
          <a:endParaRPr lang="ar-SA" dirty="0"/>
        </a:p>
      </dgm:t>
    </dgm:pt>
    <dgm:pt modelId="{1244C1CC-4EA8-4611-9BE3-1762EEE96118}" type="parTrans" cxnId="{E51A9364-271F-4FD5-AB24-9027B40AB37F}">
      <dgm:prSet/>
      <dgm:spPr/>
      <dgm:t>
        <a:bodyPr/>
        <a:lstStyle/>
        <a:p>
          <a:pPr rtl="1"/>
          <a:endParaRPr lang="ar-SA"/>
        </a:p>
      </dgm:t>
    </dgm:pt>
    <dgm:pt modelId="{C16B3C9C-14A1-4227-92F8-A2610580F00A}" type="sibTrans" cxnId="{E51A9364-271F-4FD5-AB24-9027B40AB37F}">
      <dgm:prSet/>
      <dgm:spPr/>
      <dgm:t>
        <a:bodyPr/>
        <a:lstStyle/>
        <a:p>
          <a:pPr rtl="1"/>
          <a:endParaRPr lang="ar-SA"/>
        </a:p>
      </dgm:t>
    </dgm:pt>
    <dgm:pt modelId="{A5AC38CB-FF1D-4D7F-86FA-B4748581ACA2}">
      <dgm:prSet phldrT="[Text]"/>
      <dgm:spPr/>
      <dgm:t>
        <a:bodyPr/>
        <a:lstStyle/>
        <a:p>
          <a:pPr rtl="1"/>
          <a:r>
            <a:rPr lang="ar-SA" dirty="0" smtClean="0"/>
            <a:t>30</a:t>
          </a:r>
        </a:p>
        <a:p>
          <a:pPr rtl="1"/>
          <a:r>
            <a:rPr lang="ar-SA" dirty="0" smtClean="0"/>
            <a:t>جزء</a:t>
          </a:r>
          <a:endParaRPr lang="ar-SA" dirty="0"/>
        </a:p>
      </dgm:t>
    </dgm:pt>
    <dgm:pt modelId="{F91ACE05-6EBF-4FC6-88FD-5B80BD558743}" type="parTrans" cxnId="{ABC2B920-CB30-4137-BF8F-34DD7892BA47}">
      <dgm:prSet/>
      <dgm:spPr/>
      <dgm:t>
        <a:bodyPr/>
        <a:lstStyle/>
        <a:p>
          <a:pPr rtl="1"/>
          <a:endParaRPr lang="ar-SA"/>
        </a:p>
      </dgm:t>
    </dgm:pt>
    <dgm:pt modelId="{A38BB7EC-16CD-41A2-8D1A-85DA0D7C7829}" type="sibTrans" cxnId="{ABC2B920-CB30-4137-BF8F-34DD7892BA47}">
      <dgm:prSet/>
      <dgm:spPr/>
      <dgm:t>
        <a:bodyPr/>
        <a:lstStyle/>
        <a:p>
          <a:pPr rtl="1"/>
          <a:endParaRPr lang="ar-SA"/>
        </a:p>
      </dgm:t>
    </dgm:pt>
    <dgm:pt modelId="{1CB9EEB7-0464-4929-B360-86C722637E5E}">
      <dgm:prSet/>
      <dgm:spPr/>
      <dgm:t>
        <a:bodyPr/>
        <a:lstStyle/>
        <a:p>
          <a:pPr rtl="1"/>
          <a:r>
            <a:rPr lang="ar-SA" smtClean="0"/>
            <a:t>عدد</a:t>
          </a:r>
        </a:p>
        <a:p>
          <a:pPr rtl="1"/>
          <a:r>
            <a:rPr lang="ar-SA" smtClean="0"/>
            <a:t>الأرباع</a:t>
          </a:r>
          <a:endParaRPr lang="ar-SA" dirty="0"/>
        </a:p>
      </dgm:t>
    </dgm:pt>
    <dgm:pt modelId="{85045A65-7920-4236-8072-4BA8B8C8B1EC}" type="parTrans" cxnId="{8E0855CB-3553-4374-9774-7E4BA19D14E3}">
      <dgm:prSet/>
      <dgm:spPr/>
      <dgm:t>
        <a:bodyPr/>
        <a:lstStyle/>
        <a:p>
          <a:pPr rtl="1"/>
          <a:endParaRPr lang="ar-SA"/>
        </a:p>
      </dgm:t>
    </dgm:pt>
    <dgm:pt modelId="{5261F012-45B0-4859-85DC-915E718A7851}" type="sibTrans" cxnId="{8E0855CB-3553-4374-9774-7E4BA19D14E3}">
      <dgm:prSet/>
      <dgm:spPr/>
      <dgm:t>
        <a:bodyPr/>
        <a:lstStyle/>
        <a:p>
          <a:pPr rtl="1"/>
          <a:endParaRPr lang="ar-SA"/>
        </a:p>
      </dgm:t>
    </dgm:pt>
    <dgm:pt modelId="{D0EF0720-B58A-4A2A-A5E1-FA91A60179DC}">
      <dgm:prSet/>
      <dgm:spPr/>
      <dgm:t>
        <a:bodyPr/>
        <a:lstStyle/>
        <a:p>
          <a:pPr rtl="1"/>
          <a:r>
            <a:rPr lang="ar-SA" dirty="0" smtClean="0"/>
            <a:t>240</a:t>
          </a:r>
        </a:p>
        <a:p>
          <a:pPr rtl="1"/>
          <a:r>
            <a:rPr lang="ar-SA" dirty="0" smtClean="0"/>
            <a:t>ربع</a:t>
          </a:r>
          <a:endParaRPr lang="ar-SA" dirty="0"/>
        </a:p>
      </dgm:t>
    </dgm:pt>
    <dgm:pt modelId="{8040D09C-2FA4-4F9E-A8F3-9A9D60676BBD}" type="parTrans" cxnId="{B8073C78-7441-4ABB-A94A-F49843EE690F}">
      <dgm:prSet/>
      <dgm:spPr/>
      <dgm:t>
        <a:bodyPr/>
        <a:lstStyle/>
        <a:p>
          <a:pPr rtl="1"/>
          <a:endParaRPr lang="ar-SA"/>
        </a:p>
      </dgm:t>
    </dgm:pt>
    <dgm:pt modelId="{DD84ECBC-22AD-4C43-9688-AE18782D7050}" type="sibTrans" cxnId="{B8073C78-7441-4ABB-A94A-F49843EE690F}">
      <dgm:prSet/>
      <dgm:spPr/>
      <dgm:t>
        <a:bodyPr/>
        <a:lstStyle/>
        <a:p>
          <a:pPr rtl="1"/>
          <a:endParaRPr lang="ar-SA"/>
        </a:p>
      </dgm:t>
    </dgm:pt>
    <dgm:pt modelId="{6CD4932E-10D5-4143-A26D-29E43A60B6FB}">
      <dgm:prSet/>
      <dgm:spPr/>
      <dgm:t>
        <a:bodyPr/>
        <a:lstStyle/>
        <a:p>
          <a:pPr rtl="1"/>
          <a:r>
            <a:rPr lang="ar-SA" dirty="0" smtClean="0"/>
            <a:t>عدد</a:t>
          </a:r>
        </a:p>
        <a:p>
          <a:pPr rtl="1"/>
          <a:r>
            <a:rPr lang="ar-SA" dirty="0" smtClean="0"/>
            <a:t>السور</a:t>
          </a:r>
          <a:endParaRPr lang="ar-SA" dirty="0"/>
        </a:p>
      </dgm:t>
    </dgm:pt>
    <dgm:pt modelId="{17019001-C798-45B0-A9EF-E5F726240FE3}" type="parTrans" cxnId="{1601B2B3-A253-48F5-BE38-73D1F7DFC56C}">
      <dgm:prSet/>
      <dgm:spPr/>
      <dgm:t>
        <a:bodyPr/>
        <a:lstStyle/>
        <a:p>
          <a:pPr rtl="1"/>
          <a:endParaRPr lang="ar-SA"/>
        </a:p>
      </dgm:t>
    </dgm:pt>
    <dgm:pt modelId="{CD3B42F1-34AD-4FB3-812E-D71F8B7B2DDF}" type="sibTrans" cxnId="{1601B2B3-A253-48F5-BE38-73D1F7DFC56C}">
      <dgm:prSet/>
      <dgm:spPr/>
      <dgm:t>
        <a:bodyPr/>
        <a:lstStyle/>
        <a:p>
          <a:pPr rtl="1"/>
          <a:endParaRPr lang="ar-SA"/>
        </a:p>
      </dgm:t>
    </dgm:pt>
    <dgm:pt modelId="{43D6A02A-BAF7-4DA7-B8B8-6E55246BCBF3}">
      <dgm:prSet/>
      <dgm:spPr/>
      <dgm:t>
        <a:bodyPr/>
        <a:lstStyle/>
        <a:p>
          <a:pPr rtl="1"/>
          <a:r>
            <a:rPr lang="ar-SA" smtClean="0"/>
            <a:t>114</a:t>
          </a:r>
        </a:p>
        <a:p>
          <a:pPr rtl="1"/>
          <a:r>
            <a:rPr lang="ar-SA" smtClean="0"/>
            <a:t>سورة</a:t>
          </a:r>
          <a:endParaRPr lang="ar-SA" dirty="0"/>
        </a:p>
      </dgm:t>
    </dgm:pt>
    <dgm:pt modelId="{9C063C38-655F-4144-A545-72CC654F26F0}" type="parTrans" cxnId="{5CBB2D4D-E572-4016-B795-3A80CEAD2AC0}">
      <dgm:prSet/>
      <dgm:spPr/>
      <dgm:t>
        <a:bodyPr/>
        <a:lstStyle/>
        <a:p>
          <a:pPr rtl="1"/>
          <a:endParaRPr lang="ar-SA"/>
        </a:p>
      </dgm:t>
    </dgm:pt>
    <dgm:pt modelId="{07283DB2-1A42-463B-8032-3080FC91FE48}" type="sibTrans" cxnId="{5CBB2D4D-E572-4016-B795-3A80CEAD2AC0}">
      <dgm:prSet/>
      <dgm:spPr/>
      <dgm:t>
        <a:bodyPr/>
        <a:lstStyle/>
        <a:p>
          <a:pPr rtl="1"/>
          <a:endParaRPr lang="ar-SA"/>
        </a:p>
      </dgm:t>
    </dgm:pt>
    <dgm:pt modelId="{0F2CE48F-DC32-4178-914C-5DD1A4D17ABA}">
      <dgm:prSet/>
      <dgm:spPr/>
      <dgm:t>
        <a:bodyPr/>
        <a:lstStyle/>
        <a:p>
          <a:pPr rtl="1"/>
          <a:r>
            <a:rPr lang="ar-SA" smtClean="0"/>
            <a:t>عدد</a:t>
          </a:r>
        </a:p>
        <a:p>
          <a:pPr rtl="1"/>
          <a:r>
            <a:rPr lang="ar-SA" smtClean="0"/>
            <a:t>الآيات</a:t>
          </a:r>
          <a:endParaRPr lang="ar-SA" dirty="0"/>
        </a:p>
      </dgm:t>
    </dgm:pt>
    <dgm:pt modelId="{34B37170-23D9-4829-9B80-F686E915E25C}" type="parTrans" cxnId="{8C6ECAB8-F66F-4122-8FDA-AC3D65BB39CA}">
      <dgm:prSet/>
      <dgm:spPr/>
      <dgm:t>
        <a:bodyPr/>
        <a:lstStyle/>
        <a:p>
          <a:pPr rtl="1"/>
          <a:endParaRPr lang="ar-SA"/>
        </a:p>
      </dgm:t>
    </dgm:pt>
    <dgm:pt modelId="{423AC79E-41CD-4672-B2A3-D0EA50B18386}" type="sibTrans" cxnId="{8C6ECAB8-F66F-4122-8FDA-AC3D65BB39CA}">
      <dgm:prSet/>
      <dgm:spPr/>
      <dgm:t>
        <a:bodyPr/>
        <a:lstStyle/>
        <a:p>
          <a:pPr rtl="1"/>
          <a:endParaRPr lang="ar-SA"/>
        </a:p>
      </dgm:t>
    </dgm:pt>
    <dgm:pt modelId="{386F6C12-414A-4DB7-A60B-33949277E68A}">
      <dgm:prSet/>
      <dgm:spPr/>
      <dgm:t>
        <a:bodyPr/>
        <a:lstStyle/>
        <a:p>
          <a:pPr rtl="1"/>
          <a:r>
            <a:rPr lang="ar-SA" dirty="0" smtClean="0"/>
            <a:t>6236</a:t>
          </a:r>
        </a:p>
        <a:p>
          <a:pPr rtl="1"/>
          <a:r>
            <a:rPr lang="ar-SA" dirty="0" smtClean="0"/>
            <a:t>آية</a:t>
          </a:r>
          <a:endParaRPr lang="ar-SA" dirty="0"/>
        </a:p>
      </dgm:t>
    </dgm:pt>
    <dgm:pt modelId="{A1793191-069E-4DAD-9DA5-60C37EC4D35D}" type="parTrans" cxnId="{29FEDF55-F3CB-4D16-8294-453A39DA670A}">
      <dgm:prSet/>
      <dgm:spPr/>
      <dgm:t>
        <a:bodyPr/>
        <a:lstStyle/>
        <a:p>
          <a:pPr rtl="1"/>
          <a:endParaRPr lang="ar-SA"/>
        </a:p>
      </dgm:t>
    </dgm:pt>
    <dgm:pt modelId="{C3D4625C-22CA-41FE-B36B-09CB1AA1E024}" type="sibTrans" cxnId="{29FEDF55-F3CB-4D16-8294-453A39DA670A}">
      <dgm:prSet/>
      <dgm:spPr/>
      <dgm:t>
        <a:bodyPr/>
        <a:lstStyle/>
        <a:p>
          <a:pPr rtl="1"/>
          <a:endParaRPr lang="ar-SA"/>
        </a:p>
      </dgm:t>
    </dgm:pt>
    <dgm:pt modelId="{5DDD5F95-4EFA-4BAA-96B2-7304483A67F3}" type="pres">
      <dgm:prSet presAssocID="{D1852BB3-F1E3-42BE-ADE1-C3FF58AFB86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E391B9F-F45F-409E-A38E-C46BFB43345F}" type="pres">
      <dgm:prSet presAssocID="{0081A0BF-A08E-4762-B1BB-4E0100909BB6}" presName="roof" presStyleLbl="dkBgShp" presStyleIdx="0" presStyleCnt="2"/>
      <dgm:spPr/>
      <dgm:t>
        <a:bodyPr/>
        <a:lstStyle/>
        <a:p>
          <a:pPr rtl="1"/>
          <a:endParaRPr lang="ar-SA"/>
        </a:p>
      </dgm:t>
    </dgm:pt>
    <dgm:pt modelId="{2010AEE0-A1B3-48EF-BEA8-EF6BFF04463F}" type="pres">
      <dgm:prSet presAssocID="{0081A0BF-A08E-4762-B1BB-4E0100909BB6}" presName="pillars" presStyleCnt="0"/>
      <dgm:spPr/>
    </dgm:pt>
    <dgm:pt modelId="{32BAC26D-E1D0-4423-93EB-84823C2D2F16}" type="pres">
      <dgm:prSet presAssocID="{0081A0BF-A08E-4762-B1BB-4E0100909BB6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3093A24-4C89-49E9-9DD6-77F4399F204A}" type="pres">
      <dgm:prSet presAssocID="{6CD4932E-10D5-4143-A26D-29E43A60B6FB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3C9F6F9-64C3-4BCF-AC96-AD8E93D5C79F}" type="pres">
      <dgm:prSet presAssocID="{1CB9EEB7-0464-4929-B360-86C722637E5E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5C38D49-B5BC-42F2-8621-BAC8EEE31BC0}" type="pres">
      <dgm:prSet presAssocID="{B1D63C99-C8BC-4515-873D-170CD902531E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F5DFE42-F13C-4B92-B9FF-62556921EE14}" type="pres">
      <dgm:prSet presAssocID="{AE67825C-73F8-44BE-AF04-A0DC88FE1B15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778813D-00F8-4B4E-98A1-E3CDCBC15AE1}" type="pres">
      <dgm:prSet presAssocID="{0081A0BF-A08E-4762-B1BB-4E0100909BB6}" presName="base" presStyleLbl="dkBgShp" presStyleIdx="1" presStyleCnt="2"/>
      <dgm:spPr/>
    </dgm:pt>
  </dgm:ptLst>
  <dgm:cxnLst>
    <dgm:cxn modelId="{143C97CE-8636-4B08-B95A-41ABAC8430BA}" type="presOf" srcId="{AE67825C-73F8-44BE-AF04-A0DC88FE1B15}" destId="{FF5DFE42-F13C-4B92-B9FF-62556921EE14}" srcOrd="0" destOrd="0" presId="urn:microsoft.com/office/officeart/2005/8/layout/hList3"/>
    <dgm:cxn modelId="{E51A9364-271F-4FD5-AB24-9027B40AB37F}" srcId="{0081A0BF-A08E-4762-B1BB-4E0100909BB6}" destId="{AE67825C-73F8-44BE-AF04-A0DC88FE1B15}" srcOrd="4" destOrd="0" parTransId="{1244C1CC-4EA8-4611-9BE3-1762EEE96118}" sibTransId="{C16B3C9C-14A1-4227-92F8-A2610580F00A}"/>
    <dgm:cxn modelId="{673DA976-E67A-4646-942F-DF072DF1B7AD}" srcId="{0081A0BF-A08E-4762-B1BB-4E0100909BB6}" destId="{B1D63C99-C8BC-4515-873D-170CD902531E}" srcOrd="3" destOrd="0" parTransId="{E441D2B2-71AF-4A15-A3BA-20AFA6145F11}" sibTransId="{68513CF5-47CF-4500-AF15-34B337C13988}"/>
    <dgm:cxn modelId="{1CD40806-4C16-4CE4-B987-F630BFB755C3}" type="presOf" srcId="{D0EF0720-B58A-4A2A-A5E1-FA91A60179DC}" destId="{A3C9F6F9-64C3-4BCF-AC96-AD8E93D5C79F}" srcOrd="0" destOrd="1" presId="urn:microsoft.com/office/officeart/2005/8/layout/hList3"/>
    <dgm:cxn modelId="{EB90D748-9380-4D59-910B-5EAB5F7B1E38}" type="presOf" srcId="{B1D63C99-C8BC-4515-873D-170CD902531E}" destId="{E5C38D49-B5BC-42F2-8621-BAC8EEE31BC0}" srcOrd="0" destOrd="0" presId="urn:microsoft.com/office/officeart/2005/8/layout/hList3"/>
    <dgm:cxn modelId="{BE389462-B003-479D-8017-AE1D01D4CE67}" srcId="{B1D63C99-C8BC-4515-873D-170CD902531E}" destId="{D1D8FB11-D3E9-4FCE-AEA3-081058CADE8A}" srcOrd="0" destOrd="0" parTransId="{544E02DB-D3E2-4B4E-992F-807EB854E410}" sibTransId="{2D858200-51F4-4152-8399-5EA5B3C286A9}"/>
    <dgm:cxn modelId="{E5BBD1EE-9613-4B11-BFC8-E268D02461CF}" type="presOf" srcId="{A5AC38CB-FF1D-4D7F-86FA-B4748581ACA2}" destId="{FF5DFE42-F13C-4B92-B9FF-62556921EE14}" srcOrd="0" destOrd="1" presId="urn:microsoft.com/office/officeart/2005/8/layout/hList3"/>
    <dgm:cxn modelId="{660541DD-4BFA-4A44-8120-47B57010EA76}" type="presOf" srcId="{D1852BB3-F1E3-42BE-ADE1-C3FF58AFB867}" destId="{5DDD5F95-4EFA-4BAA-96B2-7304483A67F3}" srcOrd="0" destOrd="0" presId="urn:microsoft.com/office/officeart/2005/8/layout/hList3"/>
    <dgm:cxn modelId="{ED6473A1-6373-4A45-8A4C-6B60B000E188}" type="presOf" srcId="{43D6A02A-BAF7-4DA7-B8B8-6E55246BCBF3}" destId="{53093A24-4C89-49E9-9DD6-77F4399F204A}" srcOrd="0" destOrd="1" presId="urn:microsoft.com/office/officeart/2005/8/layout/hList3"/>
    <dgm:cxn modelId="{B8073C78-7441-4ABB-A94A-F49843EE690F}" srcId="{1CB9EEB7-0464-4929-B360-86C722637E5E}" destId="{D0EF0720-B58A-4A2A-A5E1-FA91A60179DC}" srcOrd="0" destOrd="0" parTransId="{8040D09C-2FA4-4F9E-A8F3-9A9D60676BBD}" sibTransId="{DD84ECBC-22AD-4C43-9688-AE18782D7050}"/>
    <dgm:cxn modelId="{C93C35C6-261F-4F99-80B0-B759CCEF268A}" type="presOf" srcId="{1CB9EEB7-0464-4929-B360-86C722637E5E}" destId="{A3C9F6F9-64C3-4BCF-AC96-AD8E93D5C79F}" srcOrd="0" destOrd="0" presId="urn:microsoft.com/office/officeart/2005/8/layout/hList3"/>
    <dgm:cxn modelId="{8BA2FEAE-529F-4AD1-A1FE-767D34670080}" type="presOf" srcId="{D1D8FB11-D3E9-4FCE-AEA3-081058CADE8A}" destId="{E5C38D49-B5BC-42F2-8621-BAC8EEE31BC0}" srcOrd="0" destOrd="1" presId="urn:microsoft.com/office/officeart/2005/8/layout/hList3"/>
    <dgm:cxn modelId="{8C95B110-EA7D-419B-AC28-B01B78572CD0}" type="presOf" srcId="{386F6C12-414A-4DB7-A60B-33949277E68A}" destId="{32BAC26D-E1D0-4423-93EB-84823C2D2F16}" srcOrd="0" destOrd="1" presId="urn:microsoft.com/office/officeart/2005/8/layout/hList3"/>
    <dgm:cxn modelId="{8E0855CB-3553-4374-9774-7E4BA19D14E3}" srcId="{0081A0BF-A08E-4762-B1BB-4E0100909BB6}" destId="{1CB9EEB7-0464-4929-B360-86C722637E5E}" srcOrd="2" destOrd="0" parTransId="{85045A65-7920-4236-8072-4BA8B8C8B1EC}" sibTransId="{5261F012-45B0-4859-85DC-915E718A7851}"/>
    <dgm:cxn modelId="{F4FEA96F-3F6F-4374-9373-6C1FCD040B69}" type="presOf" srcId="{0081A0BF-A08E-4762-B1BB-4E0100909BB6}" destId="{7E391B9F-F45F-409E-A38E-C46BFB43345F}" srcOrd="0" destOrd="0" presId="urn:microsoft.com/office/officeart/2005/8/layout/hList3"/>
    <dgm:cxn modelId="{8C6ECAB8-F66F-4122-8FDA-AC3D65BB39CA}" srcId="{0081A0BF-A08E-4762-B1BB-4E0100909BB6}" destId="{0F2CE48F-DC32-4178-914C-5DD1A4D17ABA}" srcOrd="0" destOrd="0" parTransId="{34B37170-23D9-4829-9B80-F686E915E25C}" sibTransId="{423AC79E-41CD-4672-B2A3-D0EA50B18386}"/>
    <dgm:cxn modelId="{32201100-342A-4F6A-89B6-8535E6D31E5B}" type="presOf" srcId="{6CD4932E-10D5-4143-A26D-29E43A60B6FB}" destId="{53093A24-4C89-49E9-9DD6-77F4399F204A}" srcOrd="0" destOrd="0" presId="urn:microsoft.com/office/officeart/2005/8/layout/hList3"/>
    <dgm:cxn modelId="{37A0E038-6BDD-4ED2-905A-2894CA6A487E}" srcId="{D1852BB3-F1E3-42BE-ADE1-C3FF58AFB867}" destId="{0081A0BF-A08E-4762-B1BB-4E0100909BB6}" srcOrd="0" destOrd="0" parTransId="{5AA52B11-B2B3-416B-A76F-3823399DA68B}" sibTransId="{19086EB5-C014-4A97-9451-125C3039C7A5}"/>
    <dgm:cxn modelId="{F23CBE94-CDBB-46DF-A0E0-DB921437F2D4}" type="presOf" srcId="{0F2CE48F-DC32-4178-914C-5DD1A4D17ABA}" destId="{32BAC26D-E1D0-4423-93EB-84823C2D2F16}" srcOrd="0" destOrd="0" presId="urn:microsoft.com/office/officeart/2005/8/layout/hList3"/>
    <dgm:cxn modelId="{ABC2B920-CB30-4137-BF8F-34DD7892BA47}" srcId="{AE67825C-73F8-44BE-AF04-A0DC88FE1B15}" destId="{A5AC38CB-FF1D-4D7F-86FA-B4748581ACA2}" srcOrd="0" destOrd="0" parTransId="{F91ACE05-6EBF-4FC6-88FD-5B80BD558743}" sibTransId="{A38BB7EC-16CD-41A2-8D1A-85DA0D7C7829}"/>
    <dgm:cxn modelId="{1601B2B3-A253-48F5-BE38-73D1F7DFC56C}" srcId="{0081A0BF-A08E-4762-B1BB-4E0100909BB6}" destId="{6CD4932E-10D5-4143-A26D-29E43A60B6FB}" srcOrd="1" destOrd="0" parTransId="{17019001-C798-45B0-A9EF-E5F726240FE3}" sibTransId="{CD3B42F1-34AD-4FB3-812E-D71F8B7B2DDF}"/>
    <dgm:cxn modelId="{5CBB2D4D-E572-4016-B795-3A80CEAD2AC0}" srcId="{6CD4932E-10D5-4143-A26D-29E43A60B6FB}" destId="{43D6A02A-BAF7-4DA7-B8B8-6E55246BCBF3}" srcOrd="0" destOrd="0" parTransId="{9C063C38-655F-4144-A545-72CC654F26F0}" sibTransId="{07283DB2-1A42-463B-8032-3080FC91FE48}"/>
    <dgm:cxn modelId="{29FEDF55-F3CB-4D16-8294-453A39DA670A}" srcId="{0F2CE48F-DC32-4178-914C-5DD1A4D17ABA}" destId="{386F6C12-414A-4DB7-A60B-33949277E68A}" srcOrd="0" destOrd="0" parTransId="{A1793191-069E-4DAD-9DA5-60C37EC4D35D}" sibTransId="{C3D4625C-22CA-41FE-B36B-09CB1AA1E024}"/>
    <dgm:cxn modelId="{8245D02C-7F00-4F70-9AD0-777050937276}" type="presParOf" srcId="{5DDD5F95-4EFA-4BAA-96B2-7304483A67F3}" destId="{7E391B9F-F45F-409E-A38E-C46BFB43345F}" srcOrd="0" destOrd="0" presId="urn:microsoft.com/office/officeart/2005/8/layout/hList3"/>
    <dgm:cxn modelId="{944F4FBD-A77E-46A0-A9E7-904CED6D4983}" type="presParOf" srcId="{5DDD5F95-4EFA-4BAA-96B2-7304483A67F3}" destId="{2010AEE0-A1B3-48EF-BEA8-EF6BFF04463F}" srcOrd="1" destOrd="0" presId="urn:microsoft.com/office/officeart/2005/8/layout/hList3"/>
    <dgm:cxn modelId="{29E1001A-5A25-41A0-B089-67F11B62C4D3}" type="presParOf" srcId="{2010AEE0-A1B3-48EF-BEA8-EF6BFF04463F}" destId="{32BAC26D-E1D0-4423-93EB-84823C2D2F16}" srcOrd="0" destOrd="0" presId="urn:microsoft.com/office/officeart/2005/8/layout/hList3"/>
    <dgm:cxn modelId="{102D7C2A-9689-4257-8746-1E74B02424BD}" type="presParOf" srcId="{2010AEE0-A1B3-48EF-BEA8-EF6BFF04463F}" destId="{53093A24-4C89-49E9-9DD6-77F4399F204A}" srcOrd="1" destOrd="0" presId="urn:microsoft.com/office/officeart/2005/8/layout/hList3"/>
    <dgm:cxn modelId="{D8BD231B-4FE1-404B-BAEE-C7FF1BD49607}" type="presParOf" srcId="{2010AEE0-A1B3-48EF-BEA8-EF6BFF04463F}" destId="{A3C9F6F9-64C3-4BCF-AC96-AD8E93D5C79F}" srcOrd="2" destOrd="0" presId="urn:microsoft.com/office/officeart/2005/8/layout/hList3"/>
    <dgm:cxn modelId="{B9B9C53F-361B-4987-93E8-D9C01620FFE5}" type="presParOf" srcId="{2010AEE0-A1B3-48EF-BEA8-EF6BFF04463F}" destId="{E5C38D49-B5BC-42F2-8621-BAC8EEE31BC0}" srcOrd="3" destOrd="0" presId="urn:microsoft.com/office/officeart/2005/8/layout/hList3"/>
    <dgm:cxn modelId="{04DBAB7E-997F-4C37-BF6C-F97F5F531A5A}" type="presParOf" srcId="{2010AEE0-A1B3-48EF-BEA8-EF6BFF04463F}" destId="{FF5DFE42-F13C-4B92-B9FF-62556921EE14}" srcOrd="4" destOrd="0" presId="urn:microsoft.com/office/officeart/2005/8/layout/hList3"/>
    <dgm:cxn modelId="{AE1E693B-90A4-40C8-A174-0DBAF3CE4FF5}" type="presParOf" srcId="{5DDD5F95-4EFA-4BAA-96B2-7304483A67F3}" destId="{F778813D-00F8-4B4E-98A1-E3CDCBC15AE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1D91C2-6943-411B-A189-B009286AB1E6}">
      <dsp:nvSpPr>
        <dsp:cNvPr id="0" name=""/>
        <dsp:cNvSpPr/>
      </dsp:nvSpPr>
      <dsp:spPr>
        <a:xfrm>
          <a:off x="0" y="0"/>
          <a:ext cx="8229600" cy="1559247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kern="1200" dirty="0" smtClean="0"/>
            <a:t>وصف القرآن</a:t>
          </a:r>
          <a:endParaRPr lang="ar-SA" sz="6500" kern="1200" dirty="0"/>
        </a:p>
      </dsp:txBody>
      <dsp:txXfrm>
        <a:off x="0" y="0"/>
        <a:ext cx="8229600" cy="1559247"/>
      </dsp:txXfrm>
    </dsp:sp>
    <dsp:sp modelId="{36497F05-B55D-4040-B9F4-13A80507F691}">
      <dsp:nvSpPr>
        <dsp:cNvPr id="0" name=""/>
        <dsp:cNvSpPr/>
      </dsp:nvSpPr>
      <dsp:spPr>
        <a:xfrm>
          <a:off x="1004" y="1559247"/>
          <a:ext cx="914176" cy="32744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بالوضوح والتبيين </a:t>
          </a:r>
          <a:endParaRPr lang="ar-SA" sz="2000" kern="1200"/>
        </a:p>
      </dsp:txBody>
      <dsp:txXfrm>
        <a:off x="1004" y="1559247"/>
        <a:ext cx="914176" cy="3274420"/>
      </dsp:txXfrm>
    </dsp:sp>
    <dsp:sp modelId="{4995FBD8-4128-4B92-854F-4B2297677B30}">
      <dsp:nvSpPr>
        <dsp:cNvPr id="0" name=""/>
        <dsp:cNvSpPr/>
      </dsp:nvSpPr>
      <dsp:spPr>
        <a:xfrm>
          <a:off x="915181" y="1559247"/>
          <a:ext cx="914176" cy="32744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بالتذكير</a:t>
          </a:r>
          <a:endParaRPr lang="ar-SA" sz="2000" kern="1200"/>
        </a:p>
      </dsp:txBody>
      <dsp:txXfrm>
        <a:off x="915181" y="1559247"/>
        <a:ext cx="914176" cy="3274420"/>
      </dsp:txXfrm>
    </dsp:sp>
    <dsp:sp modelId="{043ACAD1-FD3C-4F97-85D8-F650FC207455}">
      <dsp:nvSpPr>
        <dsp:cNvPr id="0" name=""/>
        <dsp:cNvSpPr/>
      </dsp:nvSpPr>
      <dsp:spPr>
        <a:xfrm>
          <a:off x="1829358" y="1559247"/>
          <a:ext cx="914176" cy="32744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بالبركة</a:t>
          </a:r>
          <a:endParaRPr lang="ar-SA" sz="2000" kern="1200"/>
        </a:p>
      </dsp:txBody>
      <dsp:txXfrm>
        <a:off x="1829358" y="1559247"/>
        <a:ext cx="914176" cy="3274420"/>
      </dsp:txXfrm>
    </dsp:sp>
    <dsp:sp modelId="{07E59191-5DA1-4701-810E-B68CC6FA634A}">
      <dsp:nvSpPr>
        <dsp:cNvPr id="0" name=""/>
        <dsp:cNvSpPr/>
      </dsp:nvSpPr>
      <dsp:spPr>
        <a:xfrm>
          <a:off x="2743534" y="1559247"/>
          <a:ext cx="914176" cy="32744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بالعظمة</a:t>
          </a:r>
          <a:endParaRPr lang="ar-SA" sz="2000" kern="1200"/>
        </a:p>
      </dsp:txBody>
      <dsp:txXfrm>
        <a:off x="2743534" y="1559247"/>
        <a:ext cx="914176" cy="3274420"/>
      </dsp:txXfrm>
    </dsp:sp>
    <dsp:sp modelId="{2542288D-2BDD-43C7-8BAC-7A2C343F09A5}">
      <dsp:nvSpPr>
        <dsp:cNvPr id="0" name=""/>
        <dsp:cNvSpPr/>
      </dsp:nvSpPr>
      <dsp:spPr>
        <a:xfrm>
          <a:off x="3657711" y="1559247"/>
          <a:ext cx="914176" cy="327442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بالعزة</a:t>
          </a:r>
          <a:endParaRPr lang="ar-SA" sz="2000" kern="1200"/>
        </a:p>
      </dsp:txBody>
      <dsp:txXfrm>
        <a:off x="3657711" y="1559247"/>
        <a:ext cx="914176" cy="3274420"/>
      </dsp:txXfrm>
    </dsp:sp>
    <dsp:sp modelId="{4620FB01-CB5D-4B94-9492-AA4C54220E32}">
      <dsp:nvSpPr>
        <dsp:cNvPr id="0" name=""/>
        <dsp:cNvSpPr/>
      </dsp:nvSpPr>
      <dsp:spPr>
        <a:xfrm>
          <a:off x="4571888" y="1559247"/>
          <a:ext cx="914176" cy="32744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بالمجد</a:t>
          </a:r>
          <a:endParaRPr lang="ar-SA" sz="2000" kern="1200"/>
        </a:p>
      </dsp:txBody>
      <dsp:txXfrm>
        <a:off x="4571888" y="1559247"/>
        <a:ext cx="914176" cy="3274420"/>
      </dsp:txXfrm>
    </dsp:sp>
    <dsp:sp modelId="{EB6AF733-BA4A-457D-81F2-E4469806279D}">
      <dsp:nvSpPr>
        <dsp:cNvPr id="0" name=""/>
        <dsp:cNvSpPr/>
      </dsp:nvSpPr>
      <dsp:spPr>
        <a:xfrm>
          <a:off x="5486065" y="1559247"/>
          <a:ext cx="914176" cy="32744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بالكرم</a:t>
          </a:r>
          <a:endParaRPr lang="ar-SA" sz="2000" kern="1200" dirty="0"/>
        </a:p>
      </dsp:txBody>
      <dsp:txXfrm>
        <a:off x="5486065" y="1559247"/>
        <a:ext cx="914176" cy="3274420"/>
      </dsp:txXfrm>
    </dsp:sp>
    <dsp:sp modelId="{970D4447-DADF-412D-BAEF-848FD0118EA3}">
      <dsp:nvSpPr>
        <dsp:cNvPr id="0" name=""/>
        <dsp:cNvSpPr/>
      </dsp:nvSpPr>
      <dsp:spPr>
        <a:xfrm>
          <a:off x="6400241" y="1559247"/>
          <a:ext cx="914176" cy="32744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بالحكمة</a:t>
          </a:r>
          <a:endParaRPr lang="ar-SA" sz="2000" kern="1200" dirty="0"/>
        </a:p>
      </dsp:txBody>
      <dsp:txXfrm>
        <a:off x="6400241" y="1559247"/>
        <a:ext cx="914176" cy="3274420"/>
      </dsp:txXfrm>
    </dsp:sp>
    <dsp:sp modelId="{707C15CE-398A-45A6-A6A7-39AA7D9E19FF}">
      <dsp:nvSpPr>
        <dsp:cNvPr id="0" name=""/>
        <dsp:cNvSpPr/>
      </dsp:nvSpPr>
      <dsp:spPr>
        <a:xfrm>
          <a:off x="7314418" y="1559247"/>
          <a:ext cx="914176" cy="32744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بالعلم</a:t>
          </a:r>
          <a:endParaRPr lang="ar-SA" sz="2000" b="1" kern="1200" dirty="0"/>
        </a:p>
      </dsp:txBody>
      <dsp:txXfrm>
        <a:off x="7314418" y="1559247"/>
        <a:ext cx="914176" cy="3274420"/>
      </dsp:txXfrm>
    </dsp:sp>
    <dsp:sp modelId="{37F5902C-D290-4D04-82B4-BD1D710C262A}">
      <dsp:nvSpPr>
        <dsp:cNvPr id="0" name=""/>
        <dsp:cNvSpPr/>
      </dsp:nvSpPr>
      <dsp:spPr>
        <a:xfrm>
          <a:off x="0" y="4833668"/>
          <a:ext cx="8229600" cy="363824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8E5F4D-57E9-4CC7-A5EA-3B0B7C4A2B2B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kern="1200" smtClean="0"/>
            <a:t>في زيادة الإيمان </a:t>
          </a:r>
          <a:endParaRPr lang="ar-SA" sz="2500" kern="1200"/>
        </a:p>
      </dsp:txBody>
      <dsp:txXfrm>
        <a:off x="3371403" y="736"/>
        <a:ext cx="1486792" cy="966415"/>
      </dsp:txXfrm>
    </dsp:sp>
    <dsp:sp modelId="{E9C6FCFC-FBB1-4007-976F-FC51CE897F53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685052" y="153092"/>
              </a:moveTo>
              <a:arcTo wR="1931434" hR="1931434" stAng="17577964" swAng="196228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C3ECD-93A7-4DBD-834F-ED5A265D412B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kern="1200" smtClean="0"/>
            <a:t>في الثبات على الحق </a:t>
          </a:r>
          <a:endParaRPr lang="ar-SA" sz="2500" kern="1200"/>
        </a:p>
      </dsp:txBody>
      <dsp:txXfrm>
        <a:off x="5208306" y="1335324"/>
        <a:ext cx="1486792" cy="966415"/>
      </dsp:txXfrm>
    </dsp:sp>
    <dsp:sp modelId="{462116D6-B91F-496B-AEFA-CF0CA01C889A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60210" y="1830145"/>
              </a:moveTo>
              <a:arcTo wR="1931434" hR="1931434" stAng="21419634" swAng="219687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AF1E30-782C-40BF-8DD6-F7317C3D0C46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kern="1200" smtClean="0"/>
            <a:t>في التذكير والتقوى</a:t>
          </a:r>
          <a:endParaRPr lang="ar-SA" sz="2500" kern="1200"/>
        </a:p>
      </dsp:txBody>
      <dsp:txXfrm>
        <a:off x="4506671" y="3494733"/>
        <a:ext cx="1486792" cy="966415"/>
      </dsp:txXfrm>
    </dsp:sp>
    <dsp:sp modelId="{29089C47-6B4B-4FC0-ABC0-59505F245445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315628" y="3824271"/>
              </a:moveTo>
              <a:arcTo wR="1931434" hR="1931434" stAng="4711583" swAng="1376834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A9D49A-A47A-4A87-8A46-C34FBC8B0FF5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kern="1200" dirty="0" smtClean="0"/>
            <a:t>في الشفاء والرحمة </a:t>
          </a:r>
          <a:endParaRPr lang="ar-SA" sz="2500" kern="1200" dirty="0"/>
        </a:p>
      </dsp:txBody>
      <dsp:txXfrm>
        <a:off x="2236135" y="3494733"/>
        <a:ext cx="1486792" cy="966415"/>
      </dsp:txXfrm>
    </dsp:sp>
    <dsp:sp modelId="{02802E3D-CF7A-410B-A7E7-58EF65F58010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22859" y="3000510"/>
              </a:moveTo>
              <a:arcTo wR="1931434" hR="1931434" stAng="8783493" swAng="219687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AEEA4-2328-4777-BF48-F0FD6D3A4676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kern="1200" dirty="0" smtClean="0"/>
            <a:t>في الهداية والبشرى </a:t>
          </a:r>
          <a:endParaRPr lang="ar-SA" sz="2500" kern="1200" dirty="0"/>
        </a:p>
      </dsp:txBody>
      <dsp:txXfrm>
        <a:off x="1534500" y="1335324"/>
        <a:ext cx="1486792" cy="966415"/>
      </dsp:txXfrm>
    </dsp:sp>
    <dsp:sp modelId="{E01CF2D8-C271-468A-B0DD-D8C262748529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36435" y="842205"/>
              </a:moveTo>
              <a:arcTo wR="1931434" hR="1931434" stAng="12859756" swAng="1962280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912138-0DEB-4547-85ED-835716A09727}">
      <dsp:nvSpPr>
        <dsp:cNvPr id="0" name=""/>
        <dsp:cNvSpPr/>
      </dsp:nvSpPr>
      <dsp:spPr>
        <a:xfrm>
          <a:off x="0" y="0"/>
          <a:ext cx="8229600" cy="1709267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smtClean="0"/>
            <a:t>ووصفه الذي أنزل عليه-صلى الله عليه وسلم-</a:t>
          </a:r>
          <a:r>
            <a:rPr lang="ar-SA" sz="3600" kern="1200" smtClean="0"/>
            <a:t> </a:t>
          </a:r>
          <a:r>
            <a:rPr lang="ar-SA" sz="3600" b="1" kern="1200" smtClean="0"/>
            <a:t> </a:t>
          </a:r>
        </a:p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smtClean="0"/>
            <a:t>وبيّن آثاره في كثير من أحاديثه الشريفة</a:t>
          </a:r>
          <a:endParaRPr lang="ar-SA" sz="3600" kern="1200" dirty="0"/>
        </a:p>
      </dsp:txBody>
      <dsp:txXfrm>
        <a:off x="0" y="0"/>
        <a:ext cx="8229600" cy="1709267"/>
      </dsp:txXfrm>
    </dsp:sp>
    <dsp:sp modelId="{F8F3B720-5B50-4041-8420-09BA5ECE6B8B}">
      <dsp:nvSpPr>
        <dsp:cNvPr id="0" name=""/>
        <dsp:cNvSpPr/>
      </dsp:nvSpPr>
      <dsp:spPr>
        <a:xfrm>
          <a:off x="1004" y="1709267"/>
          <a:ext cx="914176" cy="35894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  <a:sp3d extrusionH="28000" prstMaterial="matte"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وهو الصراط المستقيم </a:t>
          </a:r>
          <a:endParaRPr lang="ar-SA" sz="2200" kern="1200" dirty="0"/>
        </a:p>
      </dsp:txBody>
      <dsp:txXfrm>
        <a:off x="1004" y="1709267"/>
        <a:ext cx="914176" cy="3589462"/>
      </dsp:txXfrm>
    </dsp:sp>
    <dsp:sp modelId="{2C54B2E1-2F70-41DE-AE9F-0A1E9FA75B31}">
      <dsp:nvSpPr>
        <dsp:cNvPr id="0" name=""/>
        <dsp:cNvSpPr/>
      </dsp:nvSpPr>
      <dsp:spPr>
        <a:xfrm>
          <a:off x="915181" y="1709267"/>
          <a:ext cx="914176" cy="3589462"/>
        </a:xfrm>
        <a:prstGeom prst="rect">
          <a:avLst/>
        </a:prstGeom>
        <a:solidFill>
          <a:schemeClr val="accent4">
            <a:hueOff val="-558096"/>
            <a:satOff val="3362"/>
            <a:lumOff val="27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وهو الذكر الحكيم </a:t>
          </a:r>
          <a:endParaRPr lang="ar-SA" sz="2800" kern="1200" dirty="0"/>
        </a:p>
      </dsp:txBody>
      <dsp:txXfrm>
        <a:off x="915181" y="1709267"/>
        <a:ext cx="914176" cy="3589462"/>
      </dsp:txXfrm>
    </dsp:sp>
    <dsp:sp modelId="{D055CFAA-BA56-4D29-9D52-28EF6910775A}">
      <dsp:nvSpPr>
        <dsp:cNvPr id="0" name=""/>
        <dsp:cNvSpPr/>
      </dsp:nvSpPr>
      <dsp:spPr>
        <a:xfrm>
          <a:off x="1829358" y="1709267"/>
          <a:ext cx="914176" cy="3589462"/>
        </a:xfrm>
        <a:prstGeom prst="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وهو حبل الله المتين</a:t>
          </a:r>
          <a:endParaRPr lang="ar-SA" sz="2800" kern="1200" dirty="0"/>
        </a:p>
      </dsp:txBody>
      <dsp:txXfrm>
        <a:off x="1829358" y="1709267"/>
        <a:ext cx="914176" cy="3589462"/>
      </dsp:txXfrm>
    </dsp:sp>
    <dsp:sp modelId="{352ECBE2-124B-48CD-9799-88B31D6B4782}">
      <dsp:nvSpPr>
        <dsp:cNvPr id="0" name=""/>
        <dsp:cNvSpPr/>
      </dsp:nvSpPr>
      <dsp:spPr>
        <a:xfrm>
          <a:off x="2743534" y="1709267"/>
          <a:ext cx="914176" cy="3589462"/>
        </a:xfrm>
        <a:prstGeom prst="rect">
          <a:avLst/>
        </a:prstGeom>
        <a:solidFill>
          <a:schemeClr val="accent4">
            <a:hueOff val="-1674289"/>
            <a:satOff val="10087"/>
            <a:lumOff val="80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ومن ابتغى الهدى في غيره أضله الله تعالى </a:t>
          </a:r>
          <a:endParaRPr lang="ar-SA" sz="2400" kern="1200" dirty="0"/>
        </a:p>
      </dsp:txBody>
      <dsp:txXfrm>
        <a:off x="2743534" y="1709267"/>
        <a:ext cx="914176" cy="3589462"/>
      </dsp:txXfrm>
    </dsp:sp>
    <dsp:sp modelId="{C4C54CA6-6D69-409B-AAA1-E6ECD3A44780}">
      <dsp:nvSpPr>
        <dsp:cNvPr id="0" name=""/>
        <dsp:cNvSpPr/>
      </dsp:nvSpPr>
      <dsp:spPr>
        <a:xfrm>
          <a:off x="3657711" y="1709267"/>
          <a:ext cx="914176" cy="3589462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من تركه من جبار قصمه الله تعالى </a:t>
          </a:r>
          <a:endParaRPr lang="ar-SA" sz="2400" kern="1200" dirty="0"/>
        </a:p>
      </dsp:txBody>
      <dsp:txXfrm>
        <a:off x="3657711" y="1709267"/>
        <a:ext cx="914176" cy="3589462"/>
      </dsp:txXfrm>
    </dsp:sp>
    <dsp:sp modelId="{8170B19A-5AC4-434F-B655-738E4470ED8D}">
      <dsp:nvSpPr>
        <dsp:cNvPr id="0" name=""/>
        <dsp:cNvSpPr/>
      </dsp:nvSpPr>
      <dsp:spPr>
        <a:xfrm>
          <a:off x="4571888" y="1709267"/>
          <a:ext cx="914176" cy="3589462"/>
        </a:xfrm>
        <a:prstGeom prst="rect">
          <a:avLst/>
        </a:prstGeom>
        <a:solidFill>
          <a:schemeClr val="accent4">
            <a:hueOff val="-2790481"/>
            <a:satOff val="16812"/>
            <a:lumOff val="134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وهو الفصل ليس بالهزل </a:t>
          </a:r>
          <a:endParaRPr lang="ar-SA" sz="2400" kern="1200" dirty="0"/>
        </a:p>
      </dsp:txBody>
      <dsp:txXfrm>
        <a:off x="4571888" y="1709267"/>
        <a:ext cx="914176" cy="3589462"/>
      </dsp:txXfrm>
    </dsp:sp>
    <dsp:sp modelId="{BF4EF1DC-779B-4FC8-BDBA-EDE4E228257E}">
      <dsp:nvSpPr>
        <dsp:cNvPr id="0" name=""/>
        <dsp:cNvSpPr/>
      </dsp:nvSpPr>
      <dsp:spPr>
        <a:xfrm>
          <a:off x="5486065" y="1709267"/>
          <a:ext cx="914176" cy="3589462"/>
        </a:xfrm>
        <a:prstGeom prst="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وحكم ما بينكم</a:t>
          </a:r>
          <a:endParaRPr lang="ar-SA" sz="2800" kern="1200" dirty="0"/>
        </a:p>
      </dsp:txBody>
      <dsp:txXfrm>
        <a:off x="5486065" y="1709267"/>
        <a:ext cx="914176" cy="3589462"/>
      </dsp:txXfrm>
    </dsp:sp>
    <dsp:sp modelId="{2AF99593-B058-4EF7-B937-2796AF9A2AAA}">
      <dsp:nvSpPr>
        <dsp:cNvPr id="0" name=""/>
        <dsp:cNvSpPr/>
      </dsp:nvSpPr>
      <dsp:spPr>
        <a:xfrm>
          <a:off x="6400241" y="1709267"/>
          <a:ext cx="914176" cy="3589462"/>
        </a:xfrm>
        <a:prstGeom prst="rect">
          <a:avLst/>
        </a:prstGeom>
        <a:solidFill>
          <a:schemeClr val="accent4">
            <a:hueOff val="-3906673"/>
            <a:satOff val="23537"/>
            <a:lumOff val="188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وخبر ما بعدكم </a:t>
          </a:r>
          <a:endParaRPr lang="ar-SA" sz="2800" kern="1200" dirty="0"/>
        </a:p>
      </dsp:txBody>
      <dsp:txXfrm>
        <a:off x="6400241" y="1709267"/>
        <a:ext cx="914176" cy="3589462"/>
      </dsp:txXfrm>
    </dsp:sp>
    <dsp:sp modelId="{839AB20E-7EC3-483C-A6AB-FA0F6FA6F46F}">
      <dsp:nvSpPr>
        <dsp:cNvPr id="0" name=""/>
        <dsp:cNvSpPr/>
      </dsp:nvSpPr>
      <dsp:spPr>
        <a:xfrm>
          <a:off x="7314418" y="1709267"/>
          <a:ext cx="914176" cy="3589462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فيه نبأ ما قبلكم </a:t>
          </a:r>
          <a:endParaRPr lang="ar-SA" sz="2800" kern="1200" dirty="0"/>
        </a:p>
      </dsp:txBody>
      <dsp:txXfrm>
        <a:off x="7314418" y="1709267"/>
        <a:ext cx="914176" cy="3589462"/>
      </dsp:txXfrm>
    </dsp:sp>
    <dsp:sp modelId="{A931CEAC-2D80-4B20-9A7C-470DAC3FF349}">
      <dsp:nvSpPr>
        <dsp:cNvPr id="0" name=""/>
        <dsp:cNvSpPr/>
      </dsp:nvSpPr>
      <dsp:spPr>
        <a:xfrm>
          <a:off x="0" y="5298729"/>
          <a:ext cx="8229600" cy="398829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D3DE51-FE15-43B8-96D9-098D38FB3975}">
      <dsp:nvSpPr>
        <dsp:cNvPr id="0" name=""/>
        <dsp:cNvSpPr/>
      </dsp:nvSpPr>
      <dsp:spPr>
        <a:xfrm>
          <a:off x="0" y="0"/>
          <a:ext cx="8229600" cy="168783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kern="1200" dirty="0" smtClean="0"/>
            <a:t>كتاب الله</a:t>
          </a:r>
          <a:endParaRPr lang="ar-SA" sz="6500" kern="1200" dirty="0"/>
        </a:p>
      </dsp:txBody>
      <dsp:txXfrm>
        <a:off x="0" y="0"/>
        <a:ext cx="8229600" cy="1687836"/>
      </dsp:txXfrm>
    </dsp:sp>
    <dsp:sp modelId="{AABD29CF-F60C-4D6F-AE6A-D5D110FE6935}">
      <dsp:nvSpPr>
        <dsp:cNvPr id="0" name=""/>
        <dsp:cNvSpPr/>
      </dsp:nvSpPr>
      <dsp:spPr>
        <a:xfrm>
          <a:off x="1004" y="1687836"/>
          <a:ext cx="914176" cy="35444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smtClean="0"/>
            <a:t>ومن دعا إليه هدي إلى صراط مستقيم </a:t>
          </a:r>
          <a:endParaRPr lang="ar-SA" sz="2500" kern="1200"/>
        </a:p>
      </dsp:txBody>
      <dsp:txXfrm>
        <a:off x="1004" y="1687836"/>
        <a:ext cx="914176" cy="3544456"/>
      </dsp:txXfrm>
    </dsp:sp>
    <dsp:sp modelId="{1A58B022-E801-4A46-9AC6-2020685E226E}">
      <dsp:nvSpPr>
        <dsp:cNvPr id="0" name=""/>
        <dsp:cNvSpPr/>
      </dsp:nvSpPr>
      <dsp:spPr>
        <a:xfrm>
          <a:off x="915181" y="1687836"/>
          <a:ext cx="914176" cy="35444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 ومن حكم به عدل </a:t>
          </a:r>
          <a:endParaRPr lang="ar-SA" sz="2500" kern="1200" dirty="0"/>
        </a:p>
      </dsp:txBody>
      <dsp:txXfrm>
        <a:off x="915181" y="1687836"/>
        <a:ext cx="914176" cy="3544456"/>
      </dsp:txXfrm>
    </dsp:sp>
    <dsp:sp modelId="{C2E7F5BA-0699-4929-94D0-B5034710D8A8}">
      <dsp:nvSpPr>
        <dsp:cNvPr id="0" name=""/>
        <dsp:cNvSpPr/>
      </dsp:nvSpPr>
      <dsp:spPr>
        <a:xfrm>
          <a:off x="1829358" y="1687836"/>
          <a:ext cx="914176" cy="35444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smtClean="0"/>
            <a:t>ومن عمل به أجر</a:t>
          </a:r>
          <a:endParaRPr lang="ar-SA" sz="2500" kern="1200"/>
        </a:p>
      </dsp:txBody>
      <dsp:txXfrm>
        <a:off x="1829358" y="1687836"/>
        <a:ext cx="914176" cy="3544456"/>
      </dsp:txXfrm>
    </dsp:sp>
    <dsp:sp modelId="{E59B11CE-B76D-4036-BD54-74C543D8799E}">
      <dsp:nvSpPr>
        <dsp:cNvPr id="0" name=""/>
        <dsp:cNvSpPr/>
      </dsp:nvSpPr>
      <dsp:spPr>
        <a:xfrm>
          <a:off x="2743534" y="1687836"/>
          <a:ext cx="914176" cy="35444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من قال به صدق</a:t>
          </a:r>
          <a:endParaRPr lang="ar-SA" sz="2500" kern="1200" dirty="0"/>
        </a:p>
      </dsp:txBody>
      <dsp:txXfrm>
        <a:off x="2743534" y="1687836"/>
        <a:ext cx="914176" cy="3544456"/>
      </dsp:txXfrm>
    </dsp:sp>
    <dsp:sp modelId="{D2E5BB24-1668-43A6-A9AB-F6354E96CABA}">
      <dsp:nvSpPr>
        <dsp:cNvPr id="0" name=""/>
        <dsp:cNvSpPr/>
      </dsp:nvSpPr>
      <dsp:spPr>
        <a:xfrm>
          <a:off x="3657711" y="1687836"/>
          <a:ext cx="914176" cy="354445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ولا تنقضي عجائبه </a:t>
          </a:r>
          <a:endParaRPr lang="ar-SA" sz="2500" kern="1200" dirty="0"/>
        </a:p>
      </dsp:txBody>
      <dsp:txXfrm>
        <a:off x="3657711" y="1687836"/>
        <a:ext cx="914176" cy="3544456"/>
      </dsp:txXfrm>
    </dsp:sp>
    <dsp:sp modelId="{F0FE5A41-6319-4429-930F-2CFB7D8BBCD6}">
      <dsp:nvSpPr>
        <dsp:cNvPr id="0" name=""/>
        <dsp:cNvSpPr/>
      </dsp:nvSpPr>
      <dsp:spPr>
        <a:xfrm>
          <a:off x="4571888" y="1687836"/>
          <a:ext cx="914176" cy="35444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ولا يخلق على كثرة الرد </a:t>
          </a:r>
          <a:endParaRPr lang="ar-SA" sz="2500" kern="1200" dirty="0"/>
        </a:p>
      </dsp:txBody>
      <dsp:txXfrm>
        <a:off x="4571888" y="1687836"/>
        <a:ext cx="914176" cy="3544456"/>
      </dsp:txXfrm>
    </dsp:sp>
    <dsp:sp modelId="{BE0A43AD-F8CA-448A-A917-D19EA4E7734E}">
      <dsp:nvSpPr>
        <dsp:cNvPr id="0" name=""/>
        <dsp:cNvSpPr/>
      </dsp:nvSpPr>
      <dsp:spPr>
        <a:xfrm>
          <a:off x="5486065" y="1687836"/>
          <a:ext cx="914176" cy="35444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smtClean="0"/>
            <a:t>ولا يشبع منه العلماء </a:t>
          </a:r>
          <a:endParaRPr lang="ar-SA" sz="2500" kern="1200" dirty="0"/>
        </a:p>
      </dsp:txBody>
      <dsp:txXfrm>
        <a:off x="5486065" y="1687836"/>
        <a:ext cx="914176" cy="3544456"/>
      </dsp:txXfrm>
    </dsp:sp>
    <dsp:sp modelId="{9992B467-B050-4986-BEF8-E4A82FA00595}">
      <dsp:nvSpPr>
        <dsp:cNvPr id="0" name=""/>
        <dsp:cNvSpPr/>
      </dsp:nvSpPr>
      <dsp:spPr>
        <a:xfrm>
          <a:off x="6400241" y="1687836"/>
          <a:ext cx="914176" cy="35444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ولا تلتبس به الألسنة</a:t>
          </a:r>
          <a:endParaRPr lang="ar-SA" sz="2500" kern="1200" dirty="0"/>
        </a:p>
      </dsp:txBody>
      <dsp:txXfrm>
        <a:off x="6400241" y="1687836"/>
        <a:ext cx="914176" cy="3544456"/>
      </dsp:txXfrm>
    </dsp:sp>
    <dsp:sp modelId="{C9792752-4041-4174-B44F-D28EC4E008A3}">
      <dsp:nvSpPr>
        <dsp:cNvPr id="0" name=""/>
        <dsp:cNvSpPr/>
      </dsp:nvSpPr>
      <dsp:spPr>
        <a:xfrm>
          <a:off x="7314418" y="1687836"/>
          <a:ext cx="914176" cy="35444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smtClean="0"/>
            <a:t>وهو الذي لا تزيغ به الأهواء </a:t>
          </a:r>
          <a:endParaRPr lang="ar-SA" sz="2500" kern="1200" dirty="0"/>
        </a:p>
      </dsp:txBody>
      <dsp:txXfrm>
        <a:off x="7314418" y="1687836"/>
        <a:ext cx="914176" cy="3544456"/>
      </dsp:txXfrm>
    </dsp:sp>
    <dsp:sp modelId="{367D3593-79DC-4A20-82B9-09A8A19C466E}">
      <dsp:nvSpPr>
        <dsp:cNvPr id="0" name=""/>
        <dsp:cNvSpPr/>
      </dsp:nvSpPr>
      <dsp:spPr>
        <a:xfrm>
          <a:off x="0" y="5232292"/>
          <a:ext cx="8229600" cy="39382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C5DB41-495D-41A4-B5D4-217CEBD0034D}">
      <dsp:nvSpPr>
        <dsp:cNvPr id="0" name=""/>
        <dsp:cNvSpPr/>
      </dsp:nvSpPr>
      <dsp:spPr>
        <a:xfrm>
          <a:off x="0" y="0"/>
          <a:ext cx="8229600" cy="1644973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b="1" kern="1200" dirty="0" smtClean="0"/>
            <a:t>كتاب الله تعالى </a:t>
          </a:r>
          <a:endParaRPr lang="ar-SA" sz="6500" kern="1200" dirty="0"/>
        </a:p>
      </dsp:txBody>
      <dsp:txXfrm>
        <a:off x="0" y="0"/>
        <a:ext cx="8229600" cy="1644973"/>
      </dsp:txXfrm>
    </dsp:sp>
    <dsp:sp modelId="{218C446A-A81C-44E1-9319-78AA202BB475}">
      <dsp:nvSpPr>
        <dsp:cNvPr id="0" name=""/>
        <dsp:cNvSpPr/>
      </dsp:nvSpPr>
      <dsp:spPr>
        <a:xfrm>
          <a:off x="0" y="1644973"/>
          <a:ext cx="2057399" cy="34544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b="1" kern="1200" dirty="0" smtClean="0"/>
            <a:t>والوصول الى حقائق التقوى ومعادن الإيمان.</a:t>
          </a:r>
          <a:endParaRPr lang="ar-SA" sz="3900" kern="1200" dirty="0"/>
        </a:p>
      </dsp:txBody>
      <dsp:txXfrm>
        <a:off x="0" y="1644973"/>
        <a:ext cx="2057399" cy="3454444"/>
      </dsp:txXfrm>
    </dsp:sp>
    <dsp:sp modelId="{7456C03C-E450-493D-9140-18E83B3821D8}">
      <dsp:nvSpPr>
        <dsp:cNvPr id="0" name=""/>
        <dsp:cNvSpPr/>
      </dsp:nvSpPr>
      <dsp:spPr>
        <a:xfrm>
          <a:off x="2057400" y="1644973"/>
          <a:ext cx="2057399" cy="3454444"/>
        </a:xfrm>
        <a:prstGeom prst="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b="1" kern="1200" dirty="0" smtClean="0">
              <a:solidFill>
                <a:srgbClr val="002060"/>
              </a:solidFill>
            </a:rPr>
            <a:t>والوسيلة المختصرة لمعرفة الله تعالى وقربه ورضاه </a:t>
          </a:r>
          <a:endParaRPr lang="ar-SA" sz="3900" kern="1200" dirty="0">
            <a:solidFill>
              <a:srgbClr val="002060"/>
            </a:solidFill>
          </a:endParaRPr>
        </a:p>
      </dsp:txBody>
      <dsp:txXfrm>
        <a:off x="2057400" y="1644973"/>
        <a:ext cx="2057399" cy="3454444"/>
      </dsp:txXfrm>
    </dsp:sp>
    <dsp:sp modelId="{7452EA32-6BDD-4BDF-A346-6B7C07F9085D}">
      <dsp:nvSpPr>
        <dsp:cNvPr id="0" name=""/>
        <dsp:cNvSpPr/>
      </dsp:nvSpPr>
      <dsp:spPr>
        <a:xfrm>
          <a:off x="4114800" y="1644973"/>
          <a:ext cx="2057399" cy="3454444"/>
        </a:xfrm>
        <a:prstGeom prst="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b="1" kern="1200" dirty="0" smtClean="0">
              <a:solidFill>
                <a:srgbClr val="FFFF00"/>
              </a:solidFill>
            </a:rPr>
            <a:t>والمنبع الصافي للعلم والخير والحكمة والنور </a:t>
          </a:r>
          <a:endParaRPr lang="ar-SA" sz="3900" kern="1200" dirty="0">
            <a:solidFill>
              <a:srgbClr val="FFFF00"/>
            </a:solidFill>
          </a:endParaRPr>
        </a:p>
      </dsp:txBody>
      <dsp:txXfrm>
        <a:off x="4114800" y="1644973"/>
        <a:ext cx="2057399" cy="3454444"/>
      </dsp:txXfrm>
    </dsp:sp>
    <dsp:sp modelId="{A519FE70-0728-49D9-8F1A-8E2DEA49F66D}">
      <dsp:nvSpPr>
        <dsp:cNvPr id="0" name=""/>
        <dsp:cNvSpPr/>
      </dsp:nvSpPr>
      <dsp:spPr>
        <a:xfrm>
          <a:off x="6172199" y="1644973"/>
          <a:ext cx="2057399" cy="3454444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b="1" kern="1200" dirty="0" smtClean="0">
              <a:solidFill>
                <a:srgbClr val="FF0000"/>
              </a:solidFill>
            </a:rPr>
            <a:t>الدستور الجامع لأحكام الإسلام </a:t>
          </a:r>
          <a:endParaRPr lang="ar-SA" sz="3900" kern="1200" dirty="0">
            <a:solidFill>
              <a:srgbClr val="FF0000"/>
            </a:solidFill>
          </a:endParaRPr>
        </a:p>
      </dsp:txBody>
      <dsp:txXfrm>
        <a:off x="6172199" y="1644973"/>
        <a:ext cx="2057399" cy="3454444"/>
      </dsp:txXfrm>
    </dsp:sp>
    <dsp:sp modelId="{783E13C6-4D23-4075-B607-2ECDC0E90775}">
      <dsp:nvSpPr>
        <dsp:cNvPr id="0" name=""/>
        <dsp:cNvSpPr/>
      </dsp:nvSpPr>
      <dsp:spPr>
        <a:xfrm>
          <a:off x="0" y="5099417"/>
          <a:ext cx="8229600" cy="383827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391B9F-F45F-409E-A38E-C46BFB43345F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kern="1200" smtClean="0"/>
            <a:t>القرآن الكريم</a:t>
          </a:r>
          <a:endParaRPr lang="ar-SA" sz="6500" kern="1200" dirty="0"/>
        </a:p>
      </dsp:txBody>
      <dsp:txXfrm>
        <a:off x="0" y="0"/>
        <a:ext cx="8229600" cy="1357788"/>
      </dsp:txXfrm>
    </dsp:sp>
    <dsp:sp modelId="{32BAC26D-E1D0-4423-93EB-84823C2D2F16}">
      <dsp:nvSpPr>
        <dsp:cNvPr id="0" name=""/>
        <dsp:cNvSpPr/>
      </dsp:nvSpPr>
      <dsp:spPr>
        <a:xfrm>
          <a:off x="1004" y="1357788"/>
          <a:ext cx="1645518" cy="28513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t" anchorCtr="0">
          <a:noAutofit/>
          <a:sp3d extrusionH="28000" prstMaterial="matte"/>
        </a:bodyPr>
        <a:lstStyle/>
        <a:p>
          <a:pPr lvl="0" algn="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smtClean="0"/>
            <a:t>عدد</a:t>
          </a:r>
        </a:p>
        <a:p>
          <a:pPr lvl="0" algn="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smtClean="0"/>
            <a:t>الآيات</a:t>
          </a:r>
          <a:endParaRPr lang="ar-SA" sz="3900" kern="1200" dirty="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6236</a:t>
          </a: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آية</a:t>
          </a:r>
          <a:endParaRPr lang="ar-SA" sz="3000" kern="1200" dirty="0"/>
        </a:p>
      </dsp:txBody>
      <dsp:txXfrm>
        <a:off x="1004" y="1357788"/>
        <a:ext cx="1645518" cy="2851356"/>
      </dsp:txXfrm>
    </dsp:sp>
    <dsp:sp modelId="{53093A24-4C89-49E9-9DD6-77F4399F204A}">
      <dsp:nvSpPr>
        <dsp:cNvPr id="0" name=""/>
        <dsp:cNvSpPr/>
      </dsp:nvSpPr>
      <dsp:spPr>
        <a:xfrm>
          <a:off x="1646522" y="1357788"/>
          <a:ext cx="1645518" cy="2851356"/>
        </a:xfrm>
        <a:prstGeom prst="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t" anchorCtr="0">
          <a:noAutofit/>
          <a:sp3d extrusionH="28000" prstMaterial="matte"/>
        </a:bodyPr>
        <a:lstStyle/>
        <a:p>
          <a:pPr lvl="0" algn="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عدد</a:t>
          </a:r>
        </a:p>
        <a:p>
          <a:pPr lvl="0" algn="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السور</a:t>
          </a:r>
          <a:endParaRPr lang="ar-SA" sz="3900" kern="1200" dirty="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smtClean="0"/>
            <a:t>114</a:t>
          </a: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smtClean="0"/>
            <a:t>سورة</a:t>
          </a:r>
          <a:endParaRPr lang="ar-SA" sz="3000" kern="1200" dirty="0"/>
        </a:p>
      </dsp:txBody>
      <dsp:txXfrm>
        <a:off x="1646522" y="1357788"/>
        <a:ext cx="1645518" cy="2851356"/>
      </dsp:txXfrm>
    </dsp:sp>
    <dsp:sp modelId="{A3C9F6F9-64C3-4BCF-AC96-AD8E93D5C79F}">
      <dsp:nvSpPr>
        <dsp:cNvPr id="0" name=""/>
        <dsp:cNvSpPr/>
      </dsp:nvSpPr>
      <dsp:spPr>
        <a:xfrm>
          <a:off x="3292040" y="1357788"/>
          <a:ext cx="1645518" cy="2851356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t" anchorCtr="0">
          <a:noAutofit/>
          <a:sp3d extrusionH="28000" prstMaterial="matte"/>
        </a:bodyPr>
        <a:lstStyle/>
        <a:p>
          <a:pPr lvl="0" algn="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smtClean="0"/>
            <a:t>عدد</a:t>
          </a:r>
        </a:p>
        <a:p>
          <a:pPr lvl="0" algn="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smtClean="0"/>
            <a:t>الأرباع</a:t>
          </a:r>
          <a:endParaRPr lang="ar-SA" sz="3900" kern="1200" dirty="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240</a:t>
          </a: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ربع</a:t>
          </a:r>
          <a:endParaRPr lang="ar-SA" sz="3000" kern="1200" dirty="0"/>
        </a:p>
      </dsp:txBody>
      <dsp:txXfrm>
        <a:off x="3292040" y="1357788"/>
        <a:ext cx="1645518" cy="2851356"/>
      </dsp:txXfrm>
    </dsp:sp>
    <dsp:sp modelId="{E5C38D49-B5BC-42F2-8621-BAC8EEE31BC0}">
      <dsp:nvSpPr>
        <dsp:cNvPr id="0" name=""/>
        <dsp:cNvSpPr/>
      </dsp:nvSpPr>
      <dsp:spPr>
        <a:xfrm>
          <a:off x="4937559" y="1357788"/>
          <a:ext cx="1645518" cy="2851356"/>
        </a:xfrm>
        <a:prstGeom prst="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t" anchorCtr="0">
          <a:noAutofit/>
          <a:sp3d extrusionH="28000" prstMaterial="matte"/>
        </a:bodyPr>
        <a:lstStyle/>
        <a:p>
          <a:pPr lvl="0" algn="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عدد</a:t>
          </a:r>
        </a:p>
        <a:p>
          <a:pPr lvl="0" algn="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الأحزاب</a:t>
          </a:r>
          <a:endParaRPr lang="ar-SA" sz="3900" kern="1200" dirty="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smtClean="0"/>
            <a:t>60</a:t>
          </a: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smtClean="0"/>
            <a:t>حزب</a:t>
          </a:r>
          <a:endParaRPr lang="ar-SA" sz="3000" kern="1200" dirty="0"/>
        </a:p>
      </dsp:txBody>
      <dsp:txXfrm>
        <a:off x="4937559" y="1357788"/>
        <a:ext cx="1645518" cy="2851356"/>
      </dsp:txXfrm>
    </dsp:sp>
    <dsp:sp modelId="{FF5DFE42-F13C-4B92-B9FF-62556921EE14}">
      <dsp:nvSpPr>
        <dsp:cNvPr id="0" name=""/>
        <dsp:cNvSpPr/>
      </dsp:nvSpPr>
      <dsp:spPr>
        <a:xfrm>
          <a:off x="6583077" y="1357788"/>
          <a:ext cx="1645518" cy="2851356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t" anchorCtr="0">
          <a:noAutofit/>
          <a:sp3d extrusionH="28000" prstMaterial="matte"/>
        </a:bodyPr>
        <a:lstStyle/>
        <a:p>
          <a:pPr lvl="0" algn="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عدد</a:t>
          </a:r>
        </a:p>
        <a:p>
          <a:pPr lvl="0" algn="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الأجزاء</a:t>
          </a:r>
          <a:endParaRPr lang="ar-SA" sz="3900" kern="1200" dirty="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30</a:t>
          </a: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جزء</a:t>
          </a:r>
          <a:endParaRPr lang="ar-SA" sz="3000" kern="1200" dirty="0"/>
        </a:p>
      </dsp:txBody>
      <dsp:txXfrm>
        <a:off x="6583077" y="1357788"/>
        <a:ext cx="1645518" cy="2851356"/>
      </dsp:txXfrm>
    </dsp:sp>
    <dsp:sp modelId="{F778813D-00F8-4B4E-98A1-E3CDCBC15AE1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1924-91DE-429B-AA1F-8537E3F9A20A}" type="datetimeFigureOut">
              <a:rPr lang="ar-SA" smtClean="0"/>
              <a:pPr/>
              <a:t>02/08/1431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D326-AD33-4682-B827-24DCC656D00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1924-91DE-429B-AA1F-8537E3F9A20A}" type="datetimeFigureOut">
              <a:rPr lang="ar-SA" smtClean="0"/>
              <a:pPr/>
              <a:t>02/08/1431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D326-AD33-4682-B827-24DCC656D00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1924-91DE-429B-AA1F-8537E3F9A20A}" type="datetimeFigureOut">
              <a:rPr lang="ar-SA" smtClean="0"/>
              <a:pPr/>
              <a:t>02/08/1431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D326-AD33-4682-B827-24DCC656D00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1924-91DE-429B-AA1F-8537E3F9A20A}" type="datetimeFigureOut">
              <a:rPr lang="ar-SA" smtClean="0"/>
              <a:pPr/>
              <a:t>02/08/1431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D326-AD33-4682-B827-24DCC656D00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1924-91DE-429B-AA1F-8537E3F9A20A}" type="datetimeFigureOut">
              <a:rPr lang="ar-SA" smtClean="0"/>
              <a:pPr/>
              <a:t>02/08/1431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D326-AD33-4682-B827-24DCC656D00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1924-91DE-429B-AA1F-8537E3F9A20A}" type="datetimeFigureOut">
              <a:rPr lang="ar-SA" smtClean="0"/>
              <a:pPr/>
              <a:t>02/08/1431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D326-AD33-4682-B827-24DCC656D00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1924-91DE-429B-AA1F-8537E3F9A20A}" type="datetimeFigureOut">
              <a:rPr lang="ar-SA" smtClean="0"/>
              <a:pPr/>
              <a:t>02/08/1431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D326-AD33-4682-B827-24DCC656D00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1924-91DE-429B-AA1F-8537E3F9A20A}" type="datetimeFigureOut">
              <a:rPr lang="ar-SA" smtClean="0"/>
              <a:pPr/>
              <a:t>02/08/1431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D326-AD33-4682-B827-24DCC656D00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1924-91DE-429B-AA1F-8537E3F9A20A}" type="datetimeFigureOut">
              <a:rPr lang="ar-SA" smtClean="0"/>
              <a:pPr/>
              <a:t>02/08/1431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D326-AD33-4682-B827-24DCC656D00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1924-91DE-429B-AA1F-8537E3F9A20A}" type="datetimeFigureOut">
              <a:rPr lang="ar-SA" smtClean="0"/>
              <a:pPr/>
              <a:t>02/08/1431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D326-AD33-4682-B827-24DCC656D00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1924-91DE-429B-AA1F-8537E3F9A20A}" type="datetimeFigureOut">
              <a:rPr lang="ar-SA" smtClean="0"/>
              <a:pPr/>
              <a:t>02/08/1431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D326-AD33-4682-B827-24DCC656D00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1924-91DE-429B-AA1F-8537E3F9A20A}" type="datetimeFigureOut">
              <a:rPr lang="ar-SA" smtClean="0"/>
              <a:pPr/>
              <a:t>02/08/1431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9D326-AD33-4682-B827-24DCC656D00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0"/>
            <a:r>
              <a:rPr lang="ar-SA" sz="6600" b="1" dirty="0" smtClean="0">
                <a:solidFill>
                  <a:srgbClr val="FFFF00"/>
                </a:solidFill>
              </a:rPr>
              <a:t>آثار القرآن</a:t>
            </a:r>
            <a:endParaRPr lang="ar-SA" sz="6600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5483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عدد أجزاء وأحزاب وأرباع </a:t>
            </a:r>
            <a:br>
              <a:rPr lang="ar-SA" dirty="0" smtClean="0">
                <a:solidFill>
                  <a:srgbClr val="FF0000"/>
                </a:solidFill>
              </a:rPr>
            </a:br>
            <a:r>
              <a:rPr lang="ar-SA" dirty="0" smtClean="0">
                <a:solidFill>
                  <a:srgbClr val="FF0000"/>
                </a:solidFill>
              </a:rPr>
              <a:t>وسور وآيات القرآن الكريم</a:t>
            </a:r>
            <a:endParaRPr lang="ar-S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Diagram group"/>
          <p:cNvGrpSpPr/>
          <p:nvPr/>
        </p:nvGrpSpPr>
        <p:grpSpPr>
          <a:xfrm>
            <a:off x="460503" y="1166977"/>
            <a:ext cx="8222993" cy="4524046"/>
            <a:chOff x="3303" y="958"/>
            <a:chExt cx="8222993" cy="4524046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4" name="Group 3"/>
            <p:cNvGrpSpPr/>
            <p:nvPr/>
          </p:nvGrpSpPr>
          <p:grpSpPr>
            <a:xfrm>
              <a:off x="3303" y="958"/>
              <a:ext cx="8222993" cy="1412153"/>
              <a:chOff x="3303" y="958"/>
              <a:chExt cx="8222993" cy="141215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3303" y="958"/>
                <a:ext cx="8222993" cy="1412153"/>
              </a:xfrm>
              <a:prstGeom prst="roundRect">
                <a:avLst>
                  <a:gd name="adj" fmla="val 10000"/>
                </a:avLst>
              </a:prstGeom>
              <a:sp3d extrusionH="50600" prstMaterial="plastic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6" name="Rounded Rectangle 4"/>
              <p:cNvSpPr/>
              <p:nvPr/>
            </p:nvSpPr>
            <p:spPr>
              <a:xfrm>
                <a:off x="44664" y="42319"/>
                <a:ext cx="8140271" cy="132943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243840" tIns="243840" rIns="243840" bIns="243840" numCol="1" spcCol="1270" anchor="ctr" anchorCtr="0">
                <a:noAutofit/>
              </a:bodyPr>
              <a:lstStyle/>
              <a:p>
                <a:pPr lvl="0" algn="ctr" defTabSz="28448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6400" kern="1200" dirty="0" smtClean="0">
                    <a:solidFill>
                      <a:srgbClr val="FFFF00"/>
                    </a:solidFill>
                  </a:rPr>
                  <a:t>القرآن الكريم</a:t>
                </a:r>
                <a:endParaRPr lang="ar-SA" sz="6400" kern="12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3303" y="1556904"/>
              <a:ext cx="1541040" cy="1412153"/>
              <a:chOff x="3303" y="1556904"/>
              <a:chExt cx="1541040" cy="1412153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3303" y="1556904"/>
                <a:ext cx="1541040" cy="1412153"/>
              </a:xfrm>
              <a:prstGeom prst="roundRect">
                <a:avLst>
                  <a:gd name="adj" fmla="val 10000"/>
                </a:avLst>
              </a:prstGeom>
              <a:sp3d extrusionH="50600" prstMaterial="plastic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4" name="Rounded Rectangle 6"/>
              <p:cNvSpPr/>
              <p:nvPr/>
            </p:nvSpPr>
            <p:spPr>
              <a:xfrm>
                <a:off x="44664" y="1598265"/>
                <a:ext cx="1458318" cy="132943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29540" tIns="129540" rIns="129540" bIns="129540" numCol="1" spcCol="1270" anchor="ctr" anchorCtr="0">
                <a:noAutofit/>
              </a:bodyPr>
              <a:lstStyle/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>
                    <a:solidFill>
                      <a:srgbClr val="FF0000"/>
                    </a:solidFill>
                  </a:rPr>
                  <a:t>عدد</a:t>
                </a:r>
              </a:p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>
                    <a:solidFill>
                      <a:srgbClr val="FF0000"/>
                    </a:solidFill>
                  </a:rPr>
                  <a:t>الآيات</a:t>
                </a:r>
                <a:endParaRPr lang="ar-SA" sz="3400" kern="12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303" y="3112851"/>
              <a:ext cx="1541040" cy="1412153"/>
              <a:chOff x="3303" y="3112851"/>
              <a:chExt cx="1541040" cy="1412153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3303" y="3112851"/>
                <a:ext cx="1541040" cy="1412153"/>
              </a:xfrm>
              <a:prstGeom prst="roundRect">
                <a:avLst>
                  <a:gd name="adj" fmla="val 10000"/>
                </a:avLst>
              </a:prstGeom>
              <a:sp3d extrusionH="50600" prstMaterial="plastic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2" name="Rounded Rectangle 8"/>
              <p:cNvSpPr/>
              <p:nvPr/>
            </p:nvSpPr>
            <p:spPr>
              <a:xfrm>
                <a:off x="44664" y="3154212"/>
                <a:ext cx="1458318" cy="132943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29540" tIns="129540" rIns="129540" bIns="129540" numCol="1" spcCol="1270" anchor="ctr" anchorCtr="0">
                <a:noAutofit/>
              </a:bodyPr>
              <a:lstStyle/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/>
                  <a:t>6236</a:t>
                </a:r>
              </a:p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/>
                  <a:t>آية</a:t>
                </a:r>
                <a:endParaRPr lang="ar-SA" sz="3400" kern="12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673791" y="1556904"/>
              <a:ext cx="1541040" cy="1412153"/>
              <a:chOff x="1673791" y="1556904"/>
              <a:chExt cx="1541040" cy="1412153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1673791" y="1556904"/>
                <a:ext cx="1541040" cy="1412153"/>
              </a:xfrm>
              <a:prstGeom prst="roundRect">
                <a:avLst>
                  <a:gd name="adj" fmla="val 10000"/>
                </a:avLst>
              </a:prstGeom>
              <a:sp3d extrusionH="50600" prstMaterial="plastic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0" name="Rounded Rectangle 10"/>
              <p:cNvSpPr/>
              <p:nvPr/>
            </p:nvSpPr>
            <p:spPr>
              <a:xfrm>
                <a:off x="1715152" y="1598265"/>
                <a:ext cx="1458318" cy="132943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29540" tIns="129540" rIns="129540" bIns="129540" numCol="1" spcCol="1270" anchor="ctr" anchorCtr="0">
                <a:noAutofit/>
              </a:bodyPr>
              <a:lstStyle/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/>
                  <a:t>عدد</a:t>
                </a:r>
              </a:p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/>
                  <a:t>السور</a:t>
                </a:r>
                <a:endParaRPr lang="ar-SA" sz="3400" kern="12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673791" y="3112851"/>
              <a:ext cx="1541040" cy="1412153"/>
              <a:chOff x="1673791" y="3112851"/>
              <a:chExt cx="1541040" cy="1412153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1673791" y="3112851"/>
                <a:ext cx="1541040" cy="1412153"/>
              </a:xfrm>
              <a:prstGeom prst="roundRect">
                <a:avLst>
                  <a:gd name="adj" fmla="val 10000"/>
                </a:avLst>
              </a:prstGeom>
              <a:sp3d extrusionH="50600" prstMaterial="plastic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8" name="Rounded Rectangle 12"/>
              <p:cNvSpPr/>
              <p:nvPr/>
            </p:nvSpPr>
            <p:spPr>
              <a:xfrm>
                <a:off x="1715152" y="3154212"/>
                <a:ext cx="1458318" cy="132943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29540" tIns="129540" rIns="129540" bIns="129540" numCol="1" spcCol="1270" anchor="ctr" anchorCtr="0">
                <a:noAutofit/>
              </a:bodyPr>
              <a:lstStyle/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>
                    <a:solidFill>
                      <a:schemeClr val="bg1"/>
                    </a:solidFill>
                  </a:rPr>
                  <a:t>114</a:t>
                </a:r>
              </a:p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>
                    <a:solidFill>
                      <a:schemeClr val="bg1"/>
                    </a:solidFill>
                  </a:rPr>
                  <a:t>سورة</a:t>
                </a:r>
                <a:endParaRPr lang="ar-SA" sz="3400" kern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344279" y="1556904"/>
              <a:ext cx="1541040" cy="1412153"/>
              <a:chOff x="3344279" y="1556904"/>
              <a:chExt cx="1541040" cy="1412153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3344279" y="1556904"/>
                <a:ext cx="1541040" cy="1412153"/>
              </a:xfrm>
              <a:prstGeom prst="roundRect">
                <a:avLst>
                  <a:gd name="adj" fmla="val 10000"/>
                </a:avLst>
              </a:prstGeom>
              <a:sp3d extrusionH="50600" prstMaterial="plastic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6" name="Rounded Rectangle 14"/>
              <p:cNvSpPr/>
              <p:nvPr/>
            </p:nvSpPr>
            <p:spPr>
              <a:xfrm>
                <a:off x="3385640" y="1598265"/>
                <a:ext cx="1458318" cy="132943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29540" tIns="129540" rIns="129540" bIns="129540" numCol="1" spcCol="1270" anchor="ctr" anchorCtr="0">
                <a:noAutofit/>
              </a:bodyPr>
              <a:lstStyle/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>
                    <a:solidFill>
                      <a:srgbClr val="FF0000"/>
                    </a:solidFill>
                  </a:rPr>
                  <a:t>عدد</a:t>
                </a:r>
              </a:p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>
                    <a:solidFill>
                      <a:srgbClr val="FF0000"/>
                    </a:solidFill>
                  </a:rPr>
                  <a:t>الأرباع</a:t>
                </a:r>
                <a:endParaRPr lang="ar-SA" sz="3400" kern="12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344279" y="3112851"/>
              <a:ext cx="1541040" cy="1412153"/>
              <a:chOff x="3344279" y="3112851"/>
              <a:chExt cx="1541040" cy="1412153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3344279" y="3112851"/>
                <a:ext cx="1541040" cy="1412153"/>
              </a:xfrm>
              <a:prstGeom prst="roundRect">
                <a:avLst>
                  <a:gd name="adj" fmla="val 10000"/>
                </a:avLst>
              </a:prstGeom>
              <a:sp3d extrusionH="50600" prstMaterial="plastic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4" name="Rounded Rectangle 16"/>
              <p:cNvSpPr/>
              <p:nvPr/>
            </p:nvSpPr>
            <p:spPr>
              <a:xfrm>
                <a:off x="3385640" y="3154212"/>
                <a:ext cx="1458318" cy="132943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29540" tIns="129540" rIns="129540" bIns="129540" numCol="1" spcCol="1270" anchor="ctr" anchorCtr="0">
                <a:noAutofit/>
              </a:bodyPr>
              <a:lstStyle/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/>
                  <a:t>240</a:t>
                </a:r>
              </a:p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/>
                  <a:t>ربع</a:t>
                </a:r>
                <a:endParaRPr lang="ar-SA" sz="3400" kern="12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014767" y="1556904"/>
              <a:ext cx="1541040" cy="1412153"/>
              <a:chOff x="5014767" y="1556904"/>
              <a:chExt cx="1541040" cy="1412153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5014767" y="1556904"/>
                <a:ext cx="1541040" cy="1412153"/>
              </a:xfrm>
              <a:prstGeom prst="roundRect">
                <a:avLst>
                  <a:gd name="adj" fmla="val 10000"/>
                </a:avLst>
              </a:prstGeom>
              <a:sp3d extrusionH="50600" prstMaterial="plastic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2" name="Rounded Rectangle 18"/>
              <p:cNvSpPr/>
              <p:nvPr/>
            </p:nvSpPr>
            <p:spPr>
              <a:xfrm>
                <a:off x="5056128" y="1598265"/>
                <a:ext cx="1458318" cy="132943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29540" tIns="129540" rIns="129540" bIns="129540" numCol="1" spcCol="1270" anchor="ctr" anchorCtr="0">
                <a:noAutofit/>
              </a:bodyPr>
              <a:lstStyle/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/>
                  <a:t>عدد</a:t>
                </a:r>
              </a:p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/>
                  <a:t>الأحزاب</a:t>
                </a:r>
                <a:endParaRPr lang="ar-SA" sz="3400" kern="12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014767" y="3112851"/>
              <a:ext cx="1541040" cy="1412153"/>
              <a:chOff x="5014767" y="3112851"/>
              <a:chExt cx="1541040" cy="1412153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5014767" y="3112851"/>
                <a:ext cx="1541040" cy="1412153"/>
              </a:xfrm>
              <a:prstGeom prst="roundRect">
                <a:avLst>
                  <a:gd name="adj" fmla="val 10000"/>
                </a:avLst>
              </a:prstGeom>
              <a:sp3d extrusionH="50600" prstMaterial="plastic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0" name="Rounded Rectangle 20"/>
              <p:cNvSpPr/>
              <p:nvPr/>
            </p:nvSpPr>
            <p:spPr>
              <a:xfrm>
                <a:off x="5056128" y="3154212"/>
                <a:ext cx="1458318" cy="132943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29540" tIns="129540" rIns="129540" bIns="129540" numCol="1" spcCol="1270" anchor="ctr" anchorCtr="0">
                <a:noAutofit/>
              </a:bodyPr>
              <a:lstStyle/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>
                    <a:solidFill>
                      <a:schemeClr val="bg1"/>
                    </a:solidFill>
                  </a:rPr>
                  <a:t>60</a:t>
                </a:r>
              </a:p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>
                    <a:solidFill>
                      <a:schemeClr val="bg1"/>
                    </a:solidFill>
                  </a:rPr>
                  <a:t>حزب</a:t>
                </a:r>
                <a:endParaRPr lang="ar-SA" sz="3400" kern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685256" y="1556904"/>
              <a:ext cx="1541040" cy="1412153"/>
              <a:chOff x="6685256" y="1556904"/>
              <a:chExt cx="1541040" cy="1412153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6685256" y="1556904"/>
                <a:ext cx="1541040" cy="1412153"/>
              </a:xfrm>
              <a:prstGeom prst="roundRect">
                <a:avLst>
                  <a:gd name="adj" fmla="val 10000"/>
                </a:avLst>
              </a:prstGeom>
              <a:sp3d extrusionH="50600" prstMaterial="plastic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8" name="Rounded Rectangle 22"/>
              <p:cNvSpPr/>
              <p:nvPr/>
            </p:nvSpPr>
            <p:spPr>
              <a:xfrm>
                <a:off x="6726617" y="1598265"/>
                <a:ext cx="1458318" cy="132943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29540" tIns="129540" rIns="129540" bIns="129540" numCol="1" spcCol="1270" anchor="ctr" anchorCtr="0">
                <a:noAutofit/>
              </a:bodyPr>
              <a:lstStyle/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>
                    <a:solidFill>
                      <a:srgbClr val="FF0000"/>
                    </a:solidFill>
                  </a:rPr>
                  <a:t>عدد</a:t>
                </a:r>
              </a:p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>
                    <a:solidFill>
                      <a:srgbClr val="FF0000"/>
                    </a:solidFill>
                  </a:rPr>
                  <a:t>الأجزاء</a:t>
                </a:r>
                <a:endParaRPr lang="ar-SA" sz="3400" kern="12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685256" y="3112851"/>
              <a:ext cx="1541040" cy="1412153"/>
              <a:chOff x="6685256" y="3112851"/>
              <a:chExt cx="1541040" cy="1412153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6685256" y="3112851"/>
                <a:ext cx="1541040" cy="1412153"/>
              </a:xfrm>
              <a:prstGeom prst="roundRect">
                <a:avLst>
                  <a:gd name="adj" fmla="val 10000"/>
                </a:avLst>
              </a:prstGeom>
              <a:sp3d extrusionH="50600" prstMaterial="plastic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6" name="Rounded Rectangle 24"/>
              <p:cNvSpPr/>
              <p:nvPr/>
            </p:nvSpPr>
            <p:spPr>
              <a:xfrm>
                <a:off x="6726617" y="3154212"/>
                <a:ext cx="1458318" cy="132943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29540" tIns="129540" rIns="129540" bIns="129540" numCol="1" spcCol="1270" anchor="ctr" anchorCtr="0">
                <a:noAutofit/>
              </a:bodyPr>
              <a:lstStyle/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/>
                  <a:t>30</a:t>
                </a:r>
              </a:p>
              <a:p>
                <a:pPr lvl="0" algn="ctr" defTabSz="15113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SA" sz="3400" kern="1200" dirty="0" smtClean="0"/>
                  <a:t>جزء</a:t>
                </a:r>
                <a:endParaRPr lang="ar-SA" sz="3400" kern="1200" dirty="0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B29C6C156AB745A0BED204B415DFBB" ma:contentTypeVersion="0" ma:contentTypeDescription="Create a new document." ma:contentTypeScope="" ma:versionID="db8249b16e590a80824aa7a0c6cf471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07CC11-E99E-416D-8F1C-0F2D2D2807D6}"/>
</file>

<file path=customXml/itemProps2.xml><?xml version="1.0" encoding="utf-8"?>
<ds:datastoreItem xmlns:ds="http://schemas.openxmlformats.org/officeDocument/2006/customXml" ds:itemID="{0FA86609-7D5C-4187-9F1D-676AEBA5774B}"/>
</file>

<file path=customXml/itemProps3.xml><?xml version="1.0" encoding="utf-8"?>
<ds:datastoreItem xmlns:ds="http://schemas.openxmlformats.org/officeDocument/2006/customXml" ds:itemID="{312BEACD-219E-4EDD-8A9D-0472B3CB13E6}"/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202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آثار القرآن</vt:lpstr>
      <vt:lpstr>Slide 3</vt:lpstr>
      <vt:lpstr>Slide 4</vt:lpstr>
      <vt:lpstr>Slide 5</vt:lpstr>
      <vt:lpstr>عدد أجزاء وأحزاب وأرباع  وسور وآيات القرآن الكريم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mohamad</dc:creator>
  <cp:lastModifiedBy>mohamad</cp:lastModifiedBy>
  <cp:revision>25</cp:revision>
  <dcterms:created xsi:type="dcterms:W3CDTF">2010-04-28T05:01:31Z</dcterms:created>
  <dcterms:modified xsi:type="dcterms:W3CDTF">2010-07-13T09:28:35Z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0x01010034B29C6C156AB745A0BED204B415DFBB</vt:lpwstr>
  </property>
</Properties>
</file>